
<file path=[Content_Types].xml><?xml version="1.0" encoding="utf-8"?>
<Types xmlns="http://schemas.openxmlformats.org/package/2006/content-types">
  <Default Extension="fntdata" ContentType="application/x-fontdata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1"/>
    <p:sldMasterId id="2147483660" r:id="rId2"/>
    <p:sldMasterId id="2147483671" r:id="rId3"/>
  </p:sldMasterIdLst>
  <p:notesMasterIdLst>
    <p:notesMasterId r:id="rId10"/>
  </p:notesMasterIdLst>
  <p:sldIdLst>
    <p:sldId id="257" r:id="rId4"/>
    <p:sldId id="258" r:id="rId5"/>
    <p:sldId id="261" r:id="rId6"/>
    <p:sldId id="262" r:id="rId7"/>
    <p:sldId id="263" r:id="rId8"/>
    <p:sldId id="264" r:id="rId9"/>
  </p:sldIdLst>
  <p:sldSz cx="9144000" cy="5143500" type="screen16x9"/>
  <p:notesSz cx="6858000" cy="9144000"/>
  <p:embeddedFontLst>
    <p:embeddedFont>
      <p:font typeface="Bebas Neue" panose="020B0606020202050201" pitchFamily="34" charset="0"/>
      <p:regular r:id="rId11"/>
    </p:embeddedFont>
    <p:embeddedFont>
      <p:font typeface="Roboto" panose="02000000000000000000" pitchFamily="2" charset="0"/>
      <p:regular r:id="rId12"/>
      <p:bold r:id="rId13"/>
      <p:italic r:id="rId14"/>
      <p:boldItalic r:id="rId15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567">
          <p15:clr>
            <a:srgbClr val="747775"/>
          </p15:clr>
        </p15:guide>
        <p15:guide id="2" pos="340">
          <p15:clr>
            <a:srgbClr val="747775"/>
          </p15:clr>
        </p15:guide>
        <p15:guide id="3" orient="horz" pos="1020">
          <p15:clr>
            <a:srgbClr val="747775"/>
          </p15:clr>
        </p15:guide>
      </p15:sldGuideLst>
    </p:ext>
    <p:ext uri="GoogleSlidesCustomDataVersion2">
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r:id="rId22" roundtripDataSignature="AMtx7mhe4YWudeNRF22zQ1R87qWRqX3c1Q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90" d="100"/>
          <a:sy n="90" d="100"/>
        </p:scale>
        <p:origin x="77" y="533"/>
      </p:cViewPr>
      <p:guideLst>
        <p:guide orient="horz" pos="567"/>
        <p:guide pos="340"/>
        <p:guide orient="horz" pos="102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font" Target="fonts/font3.fntdata"/><Relationship Id="rId26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font" Target="fonts/font2.fntdata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font" Target="fonts/font1.fntdata"/><Relationship Id="rId24" Type="http://schemas.openxmlformats.org/officeDocument/2006/relationships/viewProps" Target="viewProps.xml"/><Relationship Id="rId5" Type="http://schemas.openxmlformats.org/officeDocument/2006/relationships/slide" Target="slides/slide2.xml"/><Relationship Id="rId15" Type="http://schemas.openxmlformats.org/officeDocument/2006/relationships/font" Target="fonts/font5.fntdata"/><Relationship Id="rId23" Type="http://schemas.openxmlformats.org/officeDocument/2006/relationships/presProps" Target="presProp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font" Target="fonts/font4.fntdata"/><Relationship Id="rId22" Type="http://customschemas.google.com/relationships/presentationmetadata" Target="meta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Google Shape;181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82" name="Google Shape;182;p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Google Shape;194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95" name="Google Shape;195;p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" name="Google Shape;240;g3093831a9a5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41" name="Google Shape;241;g3093831a9a5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4" name="Google Shape;254;g3093831a9a5_0_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55" name="Google Shape;255;g3093831a9a5_0_1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9" name="Google Shape;269;g371381938fa_0_7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70" name="Google Shape;270;g371381938fa_0_7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3" name="Google Shape;283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84" name="Google Shape;284;p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1"/>
          <p:cNvSpPr/>
          <p:nvPr/>
        </p:nvSpPr>
        <p:spPr>
          <a:xfrm flipH="1">
            <a:off x="8246400" y="4245925"/>
            <a:ext cx="897600" cy="897600"/>
          </a:xfrm>
          <a:prstGeom prst="rtTriangle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" name="Google Shape;11;p11"/>
          <p:cNvSpPr/>
          <p:nvPr/>
        </p:nvSpPr>
        <p:spPr>
          <a:xfrm flipH="1">
            <a:off x="8246400" y="4245875"/>
            <a:ext cx="897600" cy="897600"/>
          </a:xfrm>
          <a:prstGeom prst="round1Rect">
            <a:avLst>
              <a:gd name="adj" fmla="val 16667"/>
            </a:avLst>
          </a:prstGeom>
          <a:solidFill>
            <a:schemeClr val="lt1">
              <a:alpha val="6745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" name="Google Shape;12;p11"/>
          <p:cNvSpPr txBox="1">
            <a:spLocks noGrp="1"/>
          </p:cNvSpPr>
          <p:nvPr>
            <p:ph type="ctrTitle"/>
          </p:nvPr>
        </p:nvSpPr>
        <p:spPr>
          <a:xfrm>
            <a:off x="390525" y="1819275"/>
            <a:ext cx="8222100" cy="93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13" name="Google Shape;13;p11"/>
          <p:cNvSpPr txBox="1">
            <a:spLocks noGrp="1"/>
          </p:cNvSpPr>
          <p:nvPr>
            <p:ph type="subTitle" idx="1"/>
          </p:nvPr>
        </p:nvSpPr>
        <p:spPr>
          <a:xfrm>
            <a:off x="390525" y="2789130"/>
            <a:ext cx="8222100" cy="432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4" name="Google Shape;14;p11"/>
          <p:cNvSpPr txBox="1">
            <a:spLocks noGrp="1"/>
          </p:cNvSpPr>
          <p:nvPr>
            <p:ph type="sldNum" idx="12"/>
          </p:nvPr>
        </p:nvSpPr>
        <p:spPr>
          <a:xfrm>
            <a:off x="8523541" y="4695623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 number">
    <p:bg>
      <p:bgPr>
        <a:solidFill>
          <a:schemeClr val="accent4"/>
        </a:solidFill>
        <a:effectLst/>
      </p:bgPr>
    </p:bg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36"/>
          <p:cNvSpPr txBox="1">
            <a:spLocks noGrp="1"/>
          </p:cNvSpPr>
          <p:nvPr>
            <p:ph type="title"/>
          </p:nvPr>
        </p:nvSpPr>
        <p:spPr>
          <a:xfrm>
            <a:off x="475500" y="1258525"/>
            <a:ext cx="8222100" cy="196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0"/>
              <a:buNone/>
              <a:defRPr sz="12000">
                <a:solidFill>
                  <a:schemeClr val="dk2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0"/>
              <a:buNone/>
              <a:defRPr sz="12000">
                <a:solidFill>
                  <a:schemeClr val="dk2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0"/>
              <a:buNone/>
              <a:defRPr sz="12000">
                <a:solidFill>
                  <a:schemeClr val="dk2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0"/>
              <a:buNone/>
              <a:defRPr sz="12000">
                <a:solidFill>
                  <a:schemeClr val="dk2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0"/>
              <a:buNone/>
              <a:defRPr sz="12000">
                <a:solidFill>
                  <a:schemeClr val="dk2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0"/>
              <a:buNone/>
              <a:defRPr sz="12000">
                <a:solidFill>
                  <a:schemeClr val="dk2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0"/>
              <a:buNone/>
              <a:defRPr sz="12000">
                <a:solidFill>
                  <a:schemeClr val="dk2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0"/>
              <a:buNone/>
              <a:defRPr sz="12000">
                <a:solidFill>
                  <a:schemeClr val="dk2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0"/>
              <a:buNone/>
              <a:defRPr sz="1200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61" name="Google Shape;61;p36"/>
          <p:cNvSpPr txBox="1">
            <a:spLocks noGrp="1"/>
          </p:cNvSpPr>
          <p:nvPr>
            <p:ph type="body" idx="1"/>
          </p:nvPr>
        </p:nvSpPr>
        <p:spPr>
          <a:xfrm>
            <a:off x="475500" y="3304625"/>
            <a:ext cx="8222100" cy="130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ctr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62" name="Google Shape;62;p36"/>
          <p:cNvSpPr txBox="1">
            <a:spLocks noGrp="1"/>
          </p:cNvSpPr>
          <p:nvPr>
            <p:ph type="sldNum" idx="12"/>
          </p:nvPr>
        </p:nvSpPr>
        <p:spPr>
          <a:xfrm>
            <a:off x="8523541" y="4695623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bg>
      <p:bgPr>
        <a:solidFill>
          <a:schemeClr val="accent4"/>
        </a:solidFill>
        <a:effectLst/>
      </p:bgPr>
    </p:bg>
    <p:spTree>
      <p:nvGrpSpPr>
        <p:cNvPr id="1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p19"/>
          <p:cNvSpPr txBox="1">
            <a:spLocks noGrp="1"/>
          </p:cNvSpPr>
          <p:nvPr>
            <p:ph type="sldNum" idx="12"/>
          </p:nvPr>
        </p:nvSpPr>
        <p:spPr>
          <a:xfrm>
            <a:off x="8523541" y="4695623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20"/>
          <p:cNvSpPr txBox="1">
            <a:spLocks noGrp="1"/>
          </p:cNvSpPr>
          <p:nvPr>
            <p:ph type="title"/>
          </p:nvPr>
        </p:nvSpPr>
        <p:spPr>
          <a:xfrm>
            <a:off x="460950" y="2065350"/>
            <a:ext cx="8222100" cy="101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71" name="Google Shape;71;p20"/>
          <p:cNvSpPr txBox="1">
            <a:spLocks noGrp="1"/>
          </p:cNvSpPr>
          <p:nvPr>
            <p:ph type="sldNum" idx="12"/>
          </p:nvPr>
        </p:nvSpPr>
        <p:spPr>
          <a:xfrm>
            <a:off x="8523541" y="4695623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21"/>
          <p:cNvSpPr/>
          <p:nvPr/>
        </p:nvSpPr>
        <p:spPr>
          <a:xfrm rot="10800000" flipH="1">
            <a:off x="0" y="1686000"/>
            <a:ext cx="9144000" cy="34575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4" name="Google Shape;74;p21"/>
          <p:cNvSpPr/>
          <p:nvPr/>
        </p:nvSpPr>
        <p:spPr>
          <a:xfrm>
            <a:off x="0" y="1686000"/>
            <a:ext cx="9144000" cy="108600"/>
          </a:xfrm>
          <a:prstGeom prst="rect">
            <a:avLst/>
          </a:prstGeom>
          <a:gradFill>
            <a:gsLst>
              <a:gs pos="0">
                <a:srgbClr val="F9F9F9"/>
              </a:gs>
              <a:gs pos="36000">
                <a:srgbClr val="F9F9F9"/>
              </a:gs>
              <a:gs pos="80000">
                <a:srgbClr val="DEDEDE"/>
              </a:gs>
              <a:gs pos="100000">
                <a:srgbClr val="999999"/>
              </a:gs>
            </a:gsLst>
            <a:lin ang="16200038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5" name="Google Shape;75;p21"/>
          <p:cNvSpPr txBox="1">
            <a:spLocks noGrp="1"/>
          </p:cNvSpPr>
          <p:nvPr>
            <p:ph type="title"/>
          </p:nvPr>
        </p:nvSpPr>
        <p:spPr>
          <a:xfrm>
            <a:off x="471900" y="738725"/>
            <a:ext cx="8222100" cy="767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21"/>
          <p:cNvSpPr txBox="1">
            <a:spLocks noGrp="1"/>
          </p:cNvSpPr>
          <p:nvPr>
            <p:ph type="body" idx="1"/>
          </p:nvPr>
        </p:nvSpPr>
        <p:spPr>
          <a:xfrm>
            <a:off x="471900" y="1919075"/>
            <a:ext cx="8222100" cy="271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77" name="Google Shape;77;p21"/>
          <p:cNvSpPr txBox="1">
            <a:spLocks noGrp="1"/>
          </p:cNvSpPr>
          <p:nvPr>
            <p:ph type="sldNum" idx="12"/>
          </p:nvPr>
        </p:nvSpPr>
        <p:spPr>
          <a:xfrm>
            <a:off x="8523541" y="4695623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22"/>
          <p:cNvSpPr/>
          <p:nvPr/>
        </p:nvSpPr>
        <p:spPr>
          <a:xfrm rot="10800000" flipH="1">
            <a:off x="0" y="1686000"/>
            <a:ext cx="9144000" cy="34575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0" name="Google Shape;80;p22"/>
          <p:cNvSpPr/>
          <p:nvPr/>
        </p:nvSpPr>
        <p:spPr>
          <a:xfrm>
            <a:off x="0" y="1686000"/>
            <a:ext cx="9144000" cy="108600"/>
          </a:xfrm>
          <a:prstGeom prst="rect">
            <a:avLst/>
          </a:prstGeom>
          <a:gradFill>
            <a:gsLst>
              <a:gs pos="0">
                <a:srgbClr val="F9F9F9"/>
              </a:gs>
              <a:gs pos="36000">
                <a:srgbClr val="F9F9F9"/>
              </a:gs>
              <a:gs pos="80000">
                <a:srgbClr val="DEDEDE"/>
              </a:gs>
              <a:gs pos="100000">
                <a:srgbClr val="999999"/>
              </a:gs>
            </a:gsLst>
            <a:lin ang="16200038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1" name="Google Shape;81;p22"/>
          <p:cNvSpPr txBox="1">
            <a:spLocks noGrp="1"/>
          </p:cNvSpPr>
          <p:nvPr>
            <p:ph type="title"/>
          </p:nvPr>
        </p:nvSpPr>
        <p:spPr>
          <a:xfrm>
            <a:off x="471900" y="738725"/>
            <a:ext cx="8222100" cy="767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9pPr>
          </a:lstStyle>
          <a:p>
            <a:endParaRPr/>
          </a:p>
        </p:txBody>
      </p:sp>
      <p:sp>
        <p:nvSpPr>
          <p:cNvPr id="82" name="Google Shape;82;p22"/>
          <p:cNvSpPr txBox="1">
            <a:spLocks noGrp="1"/>
          </p:cNvSpPr>
          <p:nvPr>
            <p:ph type="body" idx="1"/>
          </p:nvPr>
        </p:nvSpPr>
        <p:spPr>
          <a:xfrm>
            <a:off x="471900" y="1919075"/>
            <a:ext cx="3999900" cy="271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83" name="Google Shape;83;p22"/>
          <p:cNvSpPr txBox="1">
            <a:spLocks noGrp="1"/>
          </p:cNvSpPr>
          <p:nvPr>
            <p:ph type="body" idx="2"/>
          </p:nvPr>
        </p:nvSpPr>
        <p:spPr>
          <a:xfrm>
            <a:off x="4694250" y="1919075"/>
            <a:ext cx="3999900" cy="271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84" name="Google Shape;84;p22"/>
          <p:cNvSpPr txBox="1">
            <a:spLocks noGrp="1"/>
          </p:cNvSpPr>
          <p:nvPr>
            <p:ph type="sldNum" idx="12"/>
          </p:nvPr>
        </p:nvSpPr>
        <p:spPr>
          <a:xfrm>
            <a:off x="8523541" y="4695623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p23"/>
          <p:cNvSpPr/>
          <p:nvPr/>
        </p:nvSpPr>
        <p:spPr>
          <a:xfrm rot="10800000" flipH="1">
            <a:off x="0" y="656400"/>
            <a:ext cx="9144000" cy="44871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7" name="Google Shape;87;p23"/>
          <p:cNvSpPr/>
          <p:nvPr/>
        </p:nvSpPr>
        <p:spPr>
          <a:xfrm>
            <a:off x="0" y="656350"/>
            <a:ext cx="9144000" cy="108600"/>
          </a:xfrm>
          <a:prstGeom prst="rect">
            <a:avLst/>
          </a:prstGeom>
          <a:gradFill>
            <a:gsLst>
              <a:gs pos="0">
                <a:srgbClr val="F9F9F9"/>
              </a:gs>
              <a:gs pos="36000">
                <a:srgbClr val="F9F9F9"/>
              </a:gs>
              <a:gs pos="80000">
                <a:srgbClr val="DEDEDE"/>
              </a:gs>
              <a:gs pos="100000">
                <a:srgbClr val="999999"/>
              </a:gs>
            </a:gsLst>
            <a:lin ang="16200038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8" name="Google Shape;88;p23"/>
          <p:cNvSpPr txBox="1">
            <a:spLocks noGrp="1"/>
          </p:cNvSpPr>
          <p:nvPr>
            <p:ph type="title"/>
          </p:nvPr>
        </p:nvSpPr>
        <p:spPr>
          <a:xfrm>
            <a:off x="98250" y="16350"/>
            <a:ext cx="8826600" cy="60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>
            <a:endParaRPr/>
          </a:p>
        </p:txBody>
      </p:sp>
      <p:sp>
        <p:nvSpPr>
          <p:cNvPr id="89" name="Google Shape;89;p23"/>
          <p:cNvSpPr txBox="1">
            <a:spLocks noGrp="1"/>
          </p:cNvSpPr>
          <p:nvPr>
            <p:ph type="sldNum" idx="12"/>
          </p:nvPr>
        </p:nvSpPr>
        <p:spPr>
          <a:xfrm>
            <a:off x="8523541" y="4695623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24"/>
          <p:cNvSpPr txBox="1"/>
          <p:nvPr/>
        </p:nvSpPr>
        <p:spPr>
          <a:xfrm rot="10800000" flipH="1">
            <a:off x="3276600" y="25"/>
            <a:ext cx="5867400" cy="51435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2" name="Google Shape;92;p24"/>
          <p:cNvSpPr/>
          <p:nvPr/>
        </p:nvSpPr>
        <p:spPr>
          <a:xfrm rot="-5400000">
            <a:off x="759150" y="2517450"/>
            <a:ext cx="5143500" cy="108600"/>
          </a:xfrm>
          <a:prstGeom prst="rect">
            <a:avLst/>
          </a:prstGeom>
          <a:gradFill>
            <a:gsLst>
              <a:gs pos="0">
                <a:srgbClr val="F9F9F9"/>
              </a:gs>
              <a:gs pos="36000">
                <a:srgbClr val="F9F9F9"/>
              </a:gs>
              <a:gs pos="80000">
                <a:srgbClr val="DEDEDE"/>
              </a:gs>
              <a:gs pos="100000">
                <a:srgbClr val="999999"/>
              </a:gs>
            </a:gsLst>
            <a:lin ang="16200038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3" name="Google Shape;93;p24"/>
          <p:cNvSpPr txBox="1">
            <a:spLocks noGrp="1"/>
          </p:cNvSpPr>
          <p:nvPr>
            <p:ph type="title"/>
          </p:nvPr>
        </p:nvSpPr>
        <p:spPr>
          <a:xfrm>
            <a:off x="226078" y="357800"/>
            <a:ext cx="2808000" cy="95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94" name="Google Shape;94;p24"/>
          <p:cNvSpPr txBox="1">
            <a:spLocks noGrp="1"/>
          </p:cNvSpPr>
          <p:nvPr>
            <p:ph type="body" idx="1"/>
          </p:nvPr>
        </p:nvSpPr>
        <p:spPr>
          <a:xfrm>
            <a:off x="226075" y="1465800"/>
            <a:ext cx="2808000" cy="316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Char char="●"/>
              <a:defRPr sz="1200">
                <a:solidFill>
                  <a:schemeClr val="lt1"/>
                </a:solidFill>
              </a:defRPr>
            </a:lvl1pPr>
            <a:lvl2pPr marL="914400" lvl="1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200"/>
              <a:buChar char="○"/>
              <a:defRPr sz="1200">
                <a:solidFill>
                  <a:schemeClr val="lt1"/>
                </a:solidFill>
              </a:defRPr>
            </a:lvl2pPr>
            <a:lvl3pPr marL="1371600" lvl="2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200"/>
              <a:buChar char="■"/>
              <a:defRPr sz="1200">
                <a:solidFill>
                  <a:schemeClr val="lt1"/>
                </a:solidFill>
              </a:defRPr>
            </a:lvl3pPr>
            <a:lvl4pPr marL="1828800" lvl="3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200"/>
              <a:buChar char="●"/>
              <a:defRPr sz="1200">
                <a:solidFill>
                  <a:schemeClr val="lt1"/>
                </a:solidFill>
              </a:defRPr>
            </a:lvl4pPr>
            <a:lvl5pPr marL="2286000" lvl="4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200"/>
              <a:buChar char="○"/>
              <a:defRPr sz="1200">
                <a:solidFill>
                  <a:schemeClr val="lt1"/>
                </a:solidFill>
              </a:defRPr>
            </a:lvl5pPr>
            <a:lvl6pPr marL="2743200" lvl="5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200"/>
              <a:buChar char="■"/>
              <a:defRPr sz="1200">
                <a:solidFill>
                  <a:schemeClr val="lt1"/>
                </a:solidFill>
              </a:defRPr>
            </a:lvl6pPr>
            <a:lvl7pPr marL="3200400" lvl="6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200"/>
              <a:buChar char="●"/>
              <a:defRPr sz="1200">
                <a:solidFill>
                  <a:schemeClr val="lt1"/>
                </a:solidFill>
              </a:defRPr>
            </a:lvl7pPr>
            <a:lvl8pPr marL="3657600" lvl="7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200"/>
              <a:buChar char="○"/>
              <a:defRPr sz="1200">
                <a:solidFill>
                  <a:schemeClr val="lt1"/>
                </a:solidFill>
              </a:defRPr>
            </a:lvl8pPr>
            <a:lvl9pPr marL="4114800" lvl="8" indent="-30480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200"/>
              <a:buChar char="■"/>
              <a:defRPr sz="12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95" name="Google Shape;95;p24"/>
          <p:cNvSpPr txBox="1">
            <a:spLocks noGrp="1"/>
          </p:cNvSpPr>
          <p:nvPr>
            <p:ph type="sldNum" idx="12"/>
          </p:nvPr>
        </p:nvSpPr>
        <p:spPr>
          <a:xfrm>
            <a:off x="8523541" y="4695623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25"/>
          <p:cNvSpPr txBox="1">
            <a:spLocks noGrp="1"/>
          </p:cNvSpPr>
          <p:nvPr>
            <p:ph type="title"/>
          </p:nvPr>
        </p:nvSpPr>
        <p:spPr>
          <a:xfrm>
            <a:off x="490250" y="488250"/>
            <a:ext cx="6227100" cy="409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9pPr>
          </a:lstStyle>
          <a:p>
            <a:endParaRPr/>
          </a:p>
        </p:txBody>
      </p:sp>
      <p:sp>
        <p:nvSpPr>
          <p:cNvPr id="98" name="Google Shape;98;p25"/>
          <p:cNvSpPr txBox="1">
            <a:spLocks noGrp="1"/>
          </p:cNvSpPr>
          <p:nvPr>
            <p:ph type="sldNum" idx="12"/>
          </p:nvPr>
        </p:nvSpPr>
        <p:spPr>
          <a:xfrm>
            <a:off x="8523541" y="4695623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p26"/>
          <p:cNvSpPr/>
          <p:nvPr/>
        </p:nvSpPr>
        <p:spPr>
          <a:xfrm flipH="1">
            <a:off x="0" y="0"/>
            <a:ext cx="4572000" cy="51435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1" name="Google Shape;101;p26"/>
          <p:cNvSpPr/>
          <p:nvPr/>
        </p:nvSpPr>
        <p:spPr>
          <a:xfrm rot="5400000">
            <a:off x="1946425" y="2517750"/>
            <a:ext cx="5142900" cy="108600"/>
          </a:xfrm>
          <a:prstGeom prst="rect">
            <a:avLst/>
          </a:prstGeom>
          <a:gradFill>
            <a:gsLst>
              <a:gs pos="0">
                <a:srgbClr val="F9F9F9"/>
              </a:gs>
              <a:gs pos="36000">
                <a:srgbClr val="F9F9F9"/>
              </a:gs>
              <a:gs pos="80000">
                <a:srgbClr val="DEDEDE"/>
              </a:gs>
              <a:gs pos="100000">
                <a:srgbClr val="999999"/>
              </a:gs>
            </a:gsLst>
            <a:lin ang="16200038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2" name="Google Shape;102;p26"/>
          <p:cNvSpPr txBox="1">
            <a:spLocks noGrp="1"/>
          </p:cNvSpPr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103" name="Google Shape;103;p26"/>
          <p:cNvSpPr txBox="1">
            <a:spLocks noGrp="1"/>
          </p:cNvSpPr>
          <p:nvPr>
            <p:ph type="subTitle" idx="1"/>
          </p:nvPr>
        </p:nvSpPr>
        <p:spPr>
          <a:xfrm>
            <a:off x="265500" y="2779467"/>
            <a:ext cx="4045200" cy="123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104" name="Google Shape;104;p26"/>
          <p:cNvSpPr txBox="1">
            <a:spLocks noGrp="1"/>
          </p:cNvSpPr>
          <p:nvPr>
            <p:ph type="body" idx="2"/>
          </p:nvPr>
        </p:nvSpPr>
        <p:spPr>
          <a:xfrm>
            <a:off x="4939500" y="724200"/>
            <a:ext cx="3837000" cy="369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3429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Char char="●"/>
              <a:defRPr>
                <a:solidFill>
                  <a:schemeClr val="lt1"/>
                </a:solidFill>
              </a:defRPr>
            </a:lvl1pPr>
            <a:lvl2pPr marL="914400" lvl="1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2pPr>
            <a:lvl3pPr marL="1371600" lvl="2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3pPr>
            <a:lvl4pPr marL="1828800" lvl="3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4pPr>
            <a:lvl5pPr marL="2286000" lvl="4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5pPr>
            <a:lvl6pPr marL="2743200" lvl="5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6pPr>
            <a:lvl7pPr marL="3200400" lvl="6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7pPr>
            <a:lvl8pPr marL="3657600" lvl="7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8pPr>
            <a:lvl9pPr marL="4114800" lvl="8" indent="-31750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05" name="Google Shape;105;p26"/>
          <p:cNvSpPr txBox="1">
            <a:spLocks noGrp="1"/>
          </p:cNvSpPr>
          <p:nvPr>
            <p:ph type="sldNum" idx="12"/>
          </p:nvPr>
        </p:nvSpPr>
        <p:spPr>
          <a:xfrm>
            <a:off x="8523541" y="4695623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p27"/>
          <p:cNvSpPr txBox="1"/>
          <p:nvPr/>
        </p:nvSpPr>
        <p:spPr>
          <a:xfrm rot="10800000" flipH="1">
            <a:off x="0" y="0"/>
            <a:ext cx="9144000" cy="46959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8" name="Google Shape;108;p27"/>
          <p:cNvSpPr/>
          <p:nvPr/>
        </p:nvSpPr>
        <p:spPr>
          <a:xfrm rot="10800000" flipH="1">
            <a:off x="0" y="4622725"/>
            <a:ext cx="9144000" cy="74100"/>
          </a:xfrm>
          <a:prstGeom prst="rect">
            <a:avLst/>
          </a:prstGeom>
          <a:gradFill>
            <a:gsLst>
              <a:gs pos="0">
                <a:srgbClr val="F9F9F9"/>
              </a:gs>
              <a:gs pos="36000">
                <a:srgbClr val="F9F9F9"/>
              </a:gs>
              <a:gs pos="80000">
                <a:srgbClr val="DEDEDE"/>
              </a:gs>
              <a:gs pos="100000">
                <a:srgbClr val="999999"/>
              </a:gs>
            </a:gsLst>
            <a:lin ang="16200038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9" name="Google Shape;109;p27"/>
          <p:cNvSpPr txBox="1">
            <a:spLocks noGrp="1"/>
          </p:cNvSpPr>
          <p:nvPr>
            <p:ph type="body" idx="1"/>
          </p:nvPr>
        </p:nvSpPr>
        <p:spPr>
          <a:xfrm>
            <a:off x="57150" y="4696825"/>
            <a:ext cx="8382000" cy="44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>
                <a:solidFill>
                  <a:schemeClr val="lt1"/>
                </a:solidFill>
              </a:defRPr>
            </a:lvl1pPr>
          </a:lstStyle>
          <a:p>
            <a:endParaRPr/>
          </a:p>
        </p:txBody>
      </p:sp>
      <p:sp>
        <p:nvSpPr>
          <p:cNvPr id="110" name="Google Shape;110;p27"/>
          <p:cNvSpPr txBox="1">
            <a:spLocks noGrp="1"/>
          </p:cNvSpPr>
          <p:nvPr>
            <p:ph type="sldNum" idx="12"/>
          </p:nvPr>
        </p:nvSpPr>
        <p:spPr>
          <a:xfrm>
            <a:off x="8523541" y="4695623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15"/>
          <p:cNvSpPr txBox="1">
            <a:spLocks noGrp="1"/>
          </p:cNvSpPr>
          <p:nvPr>
            <p:ph type="title"/>
          </p:nvPr>
        </p:nvSpPr>
        <p:spPr>
          <a:xfrm>
            <a:off x="460950" y="2065350"/>
            <a:ext cx="8222100" cy="101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19" name="Google Shape;19;p15"/>
          <p:cNvSpPr txBox="1">
            <a:spLocks noGrp="1"/>
          </p:cNvSpPr>
          <p:nvPr>
            <p:ph type="sldNum" idx="12"/>
          </p:nvPr>
        </p:nvSpPr>
        <p:spPr>
          <a:xfrm>
            <a:off x="8523541" y="4695623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bg>
      <p:bgPr>
        <a:solidFill>
          <a:schemeClr val="accent4"/>
        </a:solidFill>
        <a:effectLst/>
      </p:bgPr>
    </p:bg>
    <p:spTree>
      <p:nvGrpSpPr>
        <p:cNvPr id="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p28"/>
          <p:cNvSpPr txBox="1">
            <a:spLocks noGrp="1"/>
          </p:cNvSpPr>
          <p:nvPr>
            <p:ph type="title" hasCustomPrompt="1"/>
          </p:nvPr>
        </p:nvSpPr>
        <p:spPr>
          <a:xfrm>
            <a:off x="475500" y="1258525"/>
            <a:ext cx="8222100" cy="196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0"/>
              <a:buNone/>
              <a:defRPr sz="12000">
                <a:solidFill>
                  <a:schemeClr val="dk2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0"/>
              <a:buNone/>
              <a:defRPr sz="12000">
                <a:solidFill>
                  <a:schemeClr val="dk2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0"/>
              <a:buNone/>
              <a:defRPr sz="12000">
                <a:solidFill>
                  <a:schemeClr val="dk2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0"/>
              <a:buNone/>
              <a:defRPr sz="12000">
                <a:solidFill>
                  <a:schemeClr val="dk2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0"/>
              <a:buNone/>
              <a:defRPr sz="12000">
                <a:solidFill>
                  <a:schemeClr val="dk2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0"/>
              <a:buNone/>
              <a:defRPr sz="12000">
                <a:solidFill>
                  <a:schemeClr val="dk2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0"/>
              <a:buNone/>
              <a:defRPr sz="12000">
                <a:solidFill>
                  <a:schemeClr val="dk2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0"/>
              <a:buNone/>
              <a:defRPr sz="12000">
                <a:solidFill>
                  <a:schemeClr val="dk2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0"/>
              <a:buNone/>
              <a:defRPr sz="12000">
                <a:solidFill>
                  <a:schemeClr val="dk2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113" name="Google Shape;113;p28"/>
          <p:cNvSpPr txBox="1">
            <a:spLocks noGrp="1"/>
          </p:cNvSpPr>
          <p:nvPr>
            <p:ph type="body" idx="1"/>
          </p:nvPr>
        </p:nvSpPr>
        <p:spPr>
          <a:xfrm>
            <a:off x="475500" y="3304625"/>
            <a:ext cx="8222100" cy="130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ctr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14" name="Google Shape;114;p28"/>
          <p:cNvSpPr txBox="1">
            <a:spLocks noGrp="1"/>
          </p:cNvSpPr>
          <p:nvPr>
            <p:ph type="sldNum" idx="12"/>
          </p:nvPr>
        </p:nvSpPr>
        <p:spPr>
          <a:xfrm>
            <a:off x="8523541" y="4695623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g371381938fa_0_94"/>
          <p:cNvSpPr/>
          <p:nvPr/>
        </p:nvSpPr>
        <p:spPr>
          <a:xfrm flipH="1">
            <a:off x="8246400" y="4245925"/>
            <a:ext cx="897600" cy="897600"/>
          </a:xfrm>
          <a:prstGeom prst="rtTriangle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1" name="Google Shape;121;g371381938fa_0_94"/>
          <p:cNvSpPr/>
          <p:nvPr/>
        </p:nvSpPr>
        <p:spPr>
          <a:xfrm flipH="1">
            <a:off x="8246400" y="4245875"/>
            <a:ext cx="897600" cy="897600"/>
          </a:xfrm>
          <a:prstGeom prst="round1Rect">
            <a:avLst>
              <a:gd name="adj" fmla="val 16667"/>
            </a:avLst>
          </a:prstGeom>
          <a:solidFill>
            <a:schemeClr val="lt1">
              <a:alpha val="6745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2" name="Google Shape;122;g371381938fa_0_94"/>
          <p:cNvSpPr txBox="1">
            <a:spLocks noGrp="1"/>
          </p:cNvSpPr>
          <p:nvPr>
            <p:ph type="ctrTitle"/>
          </p:nvPr>
        </p:nvSpPr>
        <p:spPr>
          <a:xfrm>
            <a:off x="390525" y="1819275"/>
            <a:ext cx="8222100" cy="93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123" name="Google Shape;123;g371381938fa_0_94"/>
          <p:cNvSpPr txBox="1">
            <a:spLocks noGrp="1"/>
          </p:cNvSpPr>
          <p:nvPr>
            <p:ph type="subTitle" idx="1"/>
          </p:nvPr>
        </p:nvSpPr>
        <p:spPr>
          <a:xfrm>
            <a:off x="390525" y="2789130"/>
            <a:ext cx="8222100" cy="432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24" name="Google Shape;124;g371381938fa_0_94"/>
          <p:cNvSpPr txBox="1">
            <a:spLocks noGrp="1"/>
          </p:cNvSpPr>
          <p:nvPr>
            <p:ph type="sldNum" idx="12"/>
          </p:nvPr>
        </p:nvSpPr>
        <p:spPr>
          <a:xfrm>
            <a:off x="8523541" y="4695623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g371381938fa_0_100"/>
          <p:cNvSpPr txBox="1">
            <a:spLocks noGrp="1"/>
          </p:cNvSpPr>
          <p:nvPr>
            <p:ph type="sldNum" idx="12"/>
          </p:nvPr>
        </p:nvSpPr>
        <p:spPr>
          <a:xfrm>
            <a:off x="8523541" y="4695623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g371381938fa_0_102"/>
          <p:cNvSpPr txBox="1">
            <a:spLocks noGrp="1"/>
          </p:cNvSpPr>
          <p:nvPr>
            <p:ph type="title"/>
          </p:nvPr>
        </p:nvSpPr>
        <p:spPr>
          <a:xfrm>
            <a:off x="460950" y="2065350"/>
            <a:ext cx="8222100" cy="101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129" name="Google Shape;129;g371381938fa_0_102"/>
          <p:cNvSpPr txBox="1">
            <a:spLocks noGrp="1"/>
          </p:cNvSpPr>
          <p:nvPr>
            <p:ph type="sldNum" idx="12"/>
          </p:nvPr>
        </p:nvSpPr>
        <p:spPr>
          <a:xfrm>
            <a:off x="8523541" y="4695623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g371381938fa_0_105"/>
          <p:cNvSpPr/>
          <p:nvPr/>
        </p:nvSpPr>
        <p:spPr>
          <a:xfrm rot="10800000" flipH="1">
            <a:off x="0" y="1686000"/>
            <a:ext cx="9144000" cy="34575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2" name="Google Shape;132;g371381938fa_0_105"/>
          <p:cNvSpPr/>
          <p:nvPr/>
        </p:nvSpPr>
        <p:spPr>
          <a:xfrm>
            <a:off x="0" y="1686000"/>
            <a:ext cx="9144000" cy="108600"/>
          </a:xfrm>
          <a:prstGeom prst="rect">
            <a:avLst/>
          </a:prstGeom>
          <a:gradFill>
            <a:gsLst>
              <a:gs pos="0">
                <a:srgbClr val="F9F9F9"/>
              </a:gs>
              <a:gs pos="36000">
                <a:srgbClr val="F9F9F9"/>
              </a:gs>
              <a:gs pos="80000">
                <a:srgbClr val="DEDEDE"/>
              </a:gs>
              <a:gs pos="100000">
                <a:srgbClr val="999999"/>
              </a:gs>
            </a:gsLst>
            <a:lin ang="16200038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3" name="Google Shape;133;g371381938fa_0_105"/>
          <p:cNvSpPr txBox="1">
            <a:spLocks noGrp="1"/>
          </p:cNvSpPr>
          <p:nvPr>
            <p:ph type="title"/>
          </p:nvPr>
        </p:nvSpPr>
        <p:spPr>
          <a:xfrm>
            <a:off x="471900" y="738725"/>
            <a:ext cx="8222100" cy="767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9pPr>
          </a:lstStyle>
          <a:p>
            <a:endParaRPr/>
          </a:p>
        </p:txBody>
      </p:sp>
      <p:sp>
        <p:nvSpPr>
          <p:cNvPr id="134" name="Google Shape;134;g371381938fa_0_105"/>
          <p:cNvSpPr txBox="1">
            <a:spLocks noGrp="1"/>
          </p:cNvSpPr>
          <p:nvPr>
            <p:ph type="body" idx="1"/>
          </p:nvPr>
        </p:nvSpPr>
        <p:spPr>
          <a:xfrm>
            <a:off x="471900" y="1919075"/>
            <a:ext cx="8222100" cy="271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35" name="Google Shape;135;g371381938fa_0_105"/>
          <p:cNvSpPr txBox="1">
            <a:spLocks noGrp="1"/>
          </p:cNvSpPr>
          <p:nvPr>
            <p:ph type="sldNum" idx="12"/>
          </p:nvPr>
        </p:nvSpPr>
        <p:spPr>
          <a:xfrm>
            <a:off x="8523541" y="4695623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Google Shape;137;g371381938fa_0_111"/>
          <p:cNvSpPr/>
          <p:nvPr/>
        </p:nvSpPr>
        <p:spPr>
          <a:xfrm rot="10800000" flipH="1">
            <a:off x="0" y="1686000"/>
            <a:ext cx="9144000" cy="34575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8" name="Google Shape;138;g371381938fa_0_111"/>
          <p:cNvSpPr/>
          <p:nvPr/>
        </p:nvSpPr>
        <p:spPr>
          <a:xfrm>
            <a:off x="0" y="1686000"/>
            <a:ext cx="9144000" cy="108600"/>
          </a:xfrm>
          <a:prstGeom prst="rect">
            <a:avLst/>
          </a:prstGeom>
          <a:gradFill>
            <a:gsLst>
              <a:gs pos="0">
                <a:srgbClr val="F9F9F9"/>
              </a:gs>
              <a:gs pos="36000">
                <a:srgbClr val="F9F9F9"/>
              </a:gs>
              <a:gs pos="80000">
                <a:srgbClr val="DEDEDE"/>
              </a:gs>
              <a:gs pos="100000">
                <a:srgbClr val="999999"/>
              </a:gs>
            </a:gsLst>
            <a:lin ang="16200038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9" name="Google Shape;139;g371381938fa_0_111"/>
          <p:cNvSpPr txBox="1">
            <a:spLocks noGrp="1"/>
          </p:cNvSpPr>
          <p:nvPr>
            <p:ph type="title"/>
          </p:nvPr>
        </p:nvSpPr>
        <p:spPr>
          <a:xfrm>
            <a:off x="471900" y="738725"/>
            <a:ext cx="8222100" cy="767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9pPr>
          </a:lstStyle>
          <a:p>
            <a:endParaRPr/>
          </a:p>
        </p:txBody>
      </p:sp>
      <p:sp>
        <p:nvSpPr>
          <p:cNvPr id="140" name="Google Shape;140;g371381938fa_0_111"/>
          <p:cNvSpPr txBox="1">
            <a:spLocks noGrp="1"/>
          </p:cNvSpPr>
          <p:nvPr>
            <p:ph type="body" idx="1"/>
          </p:nvPr>
        </p:nvSpPr>
        <p:spPr>
          <a:xfrm>
            <a:off x="471900" y="1919075"/>
            <a:ext cx="3999900" cy="271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141" name="Google Shape;141;g371381938fa_0_111"/>
          <p:cNvSpPr txBox="1">
            <a:spLocks noGrp="1"/>
          </p:cNvSpPr>
          <p:nvPr>
            <p:ph type="body" idx="2"/>
          </p:nvPr>
        </p:nvSpPr>
        <p:spPr>
          <a:xfrm>
            <a:off x="4694250" y="1919075"/>
            <a:ext cx="3999900" cy="271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142" name="Google Shape;142;g371381938fa_0_111"/>
          <p:cNvSpPr txBox="1">
            <a:spLocks noGrp="1"/>
          </p:cNvSpPr>
          <p:nvPr>
            <p:ph type="sldNum" idx="12"/>
          </p:nvPr>
        </p:nvSpPr>
        <p:spPr>
          <a:xfrm>
            <a:off x="8523541" y="4695623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Google Shape;144;g371381938fa_0_118"/>
          <p:cNvSpPr/>
          <p:nvPr/>
        </p:nvSpPr>
        <p:spPr>
          <a:xfrm rot="10800000" flipH="1">
            <a:off x="0" y="656400"/>
            <a:ext cx="9144000" cy="44871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5" name="Google Shape;145;g371381938fa_0_118"/>
          <p:cNvSpPr/>
          <p:nvPr/>
        </p:nvSpPr>
        <p:spPr>
          <a:xfrm>
            <a:off x="0" y="656350"/>
            <a:ext cx="9144000" cy="108600"/>
          </a:xfrm>
          <a:prstGeom prst="rect">
            <a:avLst/>
          </a:prstGeom>
          <a:gradFill>
            <a:gsLst>
              <a:gs pos="0">
                <a:srgbClr val="F9F9F9"/>
              </a:gs>
              <a:gs pos="36000">
                <a:srgbClr val="F9F9F9"/>
              </a:gs>
              <a:gs pos="80000">
                <a:srgbClr val="DEDEDE"/>
              </a:gs>
              <a:gs pos="100000">
                <a:srgbClr val="999999"/>
              </a:gs>
            </a:gsLst>
            <a:lin ang="16200038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6" name="Google Shape;146;g371381938fa_0_118"/>
          <p:cNvSpPr txBox="1">
            <a:spLocks noGrp="1"/>
          </p:cNvSpPr>
          <p:nvPr>
            <p:ph type="title"/>
          </p:nvPr>
        </p:nvSpPr>
        <p:spPr>
          <a:xfrm>
            <a:off x="98250" y="16350"/>
            <a:ext cx="8826600" cy="60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>
            <a:endParaRPr/>
          </a:p>
        </p:txBody>
      </p:sp>
      <p:sp>
        <p:nvSpPr>
          <p:cNvPr id="147" name="Google Shape;147;g371381938fa_0_118"/>
          <p:cNvSpPr txBox="1">
            <a:spLocks noGrp="1"/>
          </p:cNvSpPr>
          <p:nvPr>
            <p:ph type="sldNum" idx="12"/>
          </p:nvPr>
        </p:nvSpPr>
        <p:spPr>
          <a:xfrm>
            <a:off x="8523541" y="4695623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 column text">
    <p:spTree>
      <p:nvGrpSpPr>
        <p:cNvPr id="1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Google Shape;149;g371381938fa_0_123"/>
          <p:cNvSpPr txBox="1"/>
          <p:nvPr/>
        </p:nvSpPr>
        <p:spPr>
          <a:xfrm rot="10800000" flipH="1">
            <a:off x="3276600" y="25"/>
            <a:ext cx="5867400" cy="51435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0" name="Google Shape;150;g371381938fa_0_123"/>
          <p:cNvSpPr/>
          <p:nvPr/>
        </p:nvSpPr>
        <p:spPr>
          <a:xfrm rot="-5400000">
            <a:off x="759150" y="2517450"/>
            <a:ext cx="5143500" cy="108600"/>
          </a:xfrm>
          <a:prstGeom prst="rect">
            <a:avLst/>
          </a:prstGeom>
          <a:gradFill>
            <a:gsLst>
              <a:gs pos="0">
                <a:srgbClr val="F9F9F9"/>
              </a:gs>
              <a:gs pos="36000">
                <a:srgbClr val="F9F9F9"/>
              </a:gs>
              <a:gs pos="80000">
                <a:srgbClr val="DEDEDE"/>
              </a:gs>
              <a:gs pos="100000">
                <a:srgbClr val="999999"/>
              </a:gs>
            </a:gsLst>
            <a:lin ang="16200038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1" name="Google Shape;151;g371381938fa_0_123"/>
          <p:cNvSpPr txBox="1">
            <a:spLocks noGrp="1"/>
          </p:cNvSpPr>
          <p:nvPr>
            <p:ph type="title"/>
          </p:nvPr>
        </p:nvSpPr>
        <p:spPr>
          <a:xfrm>
            <a:off x="226078" y="357800"/>
            <a:ext cx="2808000" cy="95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152" name="Google Shape;152;g371381938fa_0_123"/>
          <p:cNvSpPr txBox="1">
            <a:spLocks noGrp="1"/>
          </p:cNvSpPr>
          <p:nvPr>
            <p:ph type="body" idx="1"/>
          </p:nvPr>
        </p:nvSpPr>
        <p:spPr>
          <a:xfrm>
            <a:off x="226075" y="1465800"/>
            <a:ext cx="2808000" cy="316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Char char="●"/>
              <a:defRPr sz="1200">
                <a:solidFill>
                  <a:schemeClr val="lt1"/>
                </a:solidFill>
              </a:defRPr>
            </a:lvl1pPr>
            <a:lvl2pPr marL="914400" lvl="1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200"/>
              <a:buChar char="○"/>
              <a:defRPr sz="1200">
                <a:solidFill>
                  <a:schemeClr val="lt1"/>
                </a:solidFill>
              </a:defRPr>
            </a:lvl2pPr>
            <a:lvl3pPr marL="1371600" lvl="2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200"/>
              <a:buChar char="■"/>
              <a:defRPr sz="1200">
                <a:solidFill>
                  <a:schemeClr val="lt1"/>
                </a:solidFill>
              </a:defRPr>
            </a:lvl3pPr>
            <a:lvl4pPr marL="1828800" lvl="3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200"/>
              <a:buChar char="●"/>
              <a:defRPr sz="1200">
                <a:solidFill>
                  <a:schemeClr val="lt1"/>
                </a:solidFill>
              </a:defRPr>
            </a:lvl4pPr>
            <a:lvl5pPr marL="2286000" lvl="4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200"/>
              <a:buChar char="○"/>
              <a:defRPr sz="1200">
                <a:solidFill>
                  <a:schemeClr val="lt1"/>
                </a:solidFill>
              </a:defRPr>
            </a:lvl5pPr>
            <a:lvl6pPr marL="2743200" lvl="5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200"/>
              <a:buChar char="■"/>
              <a:defRPr sz="1200">
                <a:solidFill>
                  <a:schemeClr val="lt1"/>
                </a:solidFill>
              </a:defRPr>
            </a:lvl6pPr>
            <a:lvl7pPr marL="3200400" lvl="6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200"/>
              <a:buChar char="●"/>
              <a:defRPr sz="1200">
                <a:solidFill>
                  <a:schemeClr val="lt1"/>
                </a:solidFill>
              </a:defRPr>
            </a:lvl7pPr>
            <a:lvl8pPr marL="3657600" lvl="7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200"/>
              <a:buChar char="○"/>
              <a:defRPr sz="1200">
                <a:solidFill>
                  <a:schemeClr val="lt1"/>
                </a:solidFill>
              </a:defRPr>
            </a:lvl8pPr>
            <a:lvl9pPr marL="4114800" lvl="8" indent="-30480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200"/>
              <a:buChar char="■"/>
              <a:defRPr sz="12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53" name="Google Shape;153;g371381938fa_0_123"/>
          <p:cNvSpPr txBox="1">
            <a:spLocks noGrp="1"/>
          </p:cNvSpPr>
          <p:nvPr>
            <p:ph type="sldNum" idx="12"/>
          </p:nvPr>
        </p:nvSpPr>
        <p:spPr>
          <a:xfrm>
            <a:off x="8523541" y="4695623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 point">
    <p:spTree>
      <p:nvGrpSpPr>
        <p:cNvPr id="1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Google Shape;155;g371381938fa_0_129"/>
          <p:cNvSpPr txBox="1">
            <a:spLocks noGrp="1"/>
          </p:cNvSpPr>
          <p:nvPr>
            <p:ph type="title"/>
          </p:nvPr>
        </p:nvSpPr>
        <p:spPr>
          <a:xfrm>
            <a:off x="490250" y="488250"/>
            <a:ext cx="6227100" cy="409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9pPr>
          </a:lstStyle>
          <a:p>
            <a:endParaRPr/>
          </a:p>
        </p:txBody>
      </p:sp>
      <p:sp>
        <p:nvSpPr>
          <p:cNvPr id="156" name="Google Shape;156;g371381938fa_0_129"/>
          <p:cNvSpPr txBox="1">
            <a:spLocks noGrp="1"/>
          </p:cNvSpPr>
          <p:nvPr>
            <p:ph type="sldNum" idx="12"/>
          </p:nvPr>
        </p:nvSpPr>
        <p:spPr>
          <a:xfrm>
            <a:off x="8523541" y="4695623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 title and description">
    <p:spTree>
      <p:nvGrpSpPr>
        <p:cNvPr id="1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Google Shape;158;g371381938fa_0_132"/>
          <p:cNvSpPr/>
          <p:nvPr/>
        </p:nvSpPr>
        <p:spPr>
          <a:xfrm flipH="1">
            <a:off x="0" y="0"/>
            <a:ext cx="4572000" cy="51435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9" name="Google Shape;159;g371381938fa_0_132"/>
          <p:cNvSpPr/>
          <p:nvPr/>
        </p:nvSpPr>
        <p:spPr>
          <a:xfrm rot="5400000">
            <a:off x="1946425" y="2517750"/>
            <a:ext cx="5142900" cy="108600"/>
          </a:xfrm>
          <a:prstGeom prst="rect">
            <a:avLst/>
          </a:prstGeom>
          <a:gradFill>
            <a:gsLst>
              <a:gs pos="0">
                <a:srgbClr val="F9F9F9"/>
              </a:gs>
              <a:gs pos="36000">
                <a:srgbClr val="F9F9F9"/>
              </a:gs>
              <a:gs pos="80000">
                <a:srgbClr val="DEDEDE"/>
              </a:gs>
              <a:gs pos="100000">
                <a:srgbClr val="999999"/>
              </a:gs>
            </a:gsLst>
            <a:lin ang="16200038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0" name="Google Shape;160;g371381938fa_0_132"/>
          <p:cNvSpPr txBox="1">
            <a:spLocks noGrp="1"/>
          </p:cNvSpPr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161" name="Google Shape;161;g371381938fa_0_132"/>
          <p:cNvSpPr txBox="1">
            <a:spLocks noGrp="1"/>
          </p:cNvSpPr>
          <p:nvPr>
            <p:ph type="subTitle" idx="1"/>
          </p:nvPr>
        </p:nvSpPr>
        <p:spPr>
          <a:xfrm>
            <a:off x="265500" y="2779467"/>
            <a:ext cx="4045200" cy="123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162" name="Google Shape;162;g371381938fa_0_132"/>
          <p:cNvSpPr txBox="1">
            <a:spLocks noGrp="1"/>
          </p:cNvSpPr>
          <p:nvPr>
            <p:ph type="body" idx="2"/>
          </p:nvPr>
        </p:nvSpPr>
        <p:spPr>
          <a:xfrm>
            <a:off x="4939500" y="724200"/>
            <a:ext cx="3837000" cy="369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3429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Char char="●"/>
              <a:defRPr>
                <a:solidFill>
                  <a:schemeClr val="lt1"/>
                </a:solidFill>
              </a:defRPr>
            </a:lvl1pPr>
            <a:lvl2pPr marL="914400" lvl="1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2pPr>
            <a:lvl3pPr marL="1371600" lvl="2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3pPr>
            <a:lvl4pPr marL="1828800" lvl="3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4pPr>
            <a:lvl5pPr marL="2286000" lvl="4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5pPr>
            <a:lvl6pPr marL="2743200" lvl="5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6pPr>
            <a:lvl7pPr marL="3200400" lvl="6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7pPr>
            <a:lvl8pPr marL="3657600" lvl="7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8pPr>
            <a:lvl9pPr marL="4114800" lvl="8" indent="-31750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63" name="Google Shape;163;g371381938fa_0_132"/>
          <p:cNvSpPr txBox="1">
            <a:spLocks noGrp="1"/>
          </p:cNvSpPr>
          <p:nvPr>
            <p:ph type="sldNum" idx="12"/>
          </p:nvPr>
        </p:nvSpPr>
        <p:spPr>
          <a:xfrm>
            <a:off x="8523541" y="4695623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29"/>
          <p:cNvSpPr/>
          <p:nvPr/>
        </p:nvSpPr>
        <p:spPr>
          <a:xfrm rot="10800000" flipH="1">
            <a:off x="0" y="1686000"/>
            <a:ext cx="9144000" cy="34575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" name="Google Shape;22;p29"/>
          <p:cNvSpPr/>
          <p:nvPr/>
        </p:nvSpPr>
        <p:spPr>
          <a:xfrm>
            <a:off x="0" y="1686000"/>
            <a:ext cx="9144000" cy="108600"/>
          </a:xfrm>
          <a:prstGeom prst="rect">
            <a:avLst/>
          </a:prstGeom>
          <a:gradFill>
            <a:gsLst>
              <a:gs pos="0">
                <a:srgbClr val="F9F9F9"/>
              </a:gs>
              <a:gs pos="36000">
                <a:srgbClr val="F9F9F9"/>
              </a:gs>
              <a:gs pos="80000">
                <a:srgbClr val="DEDEDE"/>
              </a:gs>
              <a:gs pos="100000">
                <a:srgbClr val="999999"/>
              </a:gs>
            </a:gsLst>
            <a:lin ang="16200038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" name="Google Shape;23;p29"/>
          <p:cNvSpPr txBox="1">
            <a:spLocks noGrp="1"/>
          </p:cNvSpPr>
          <p:nvPr>
            <p:ph type="title"/>
          </p:nvPr>
        </p:nvSpPr>
        <p:spPr>
          <a:xfrm>
            <a:off x="471900" y="738725"/>
            <a:ext cx="8222100" cy="767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9pPr>
          </a:lstStyle>
          <a:p>
            <a:endParaRPr/>
          </a:p>
        </p:txBody>
      </p:sp>
      <p:sp>
        <p:nvSpPr>
          <p:cNvPr id="24" name="Google Shape;24;p29"/>
          <p:cNvSpPr txBox="1">
            <a:spLocks noGrp="1"/>
          </p:cNvSpPr>
          <p:nvPr>
            <p:ph type="body" idx="1"/>
          </p:nvPr>
        </p:nvSpPr>
        <p:spPr>
          <a:xfrm>
            <a:off x="471900" y="1919075"/>
            <a:ext cx="8222100" cy="271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25" name="Google Shape;25;p29"/>
          <p:cNvSpPr txBox="1">
            <a:spLocks noGrp="1"/>
          </p:cNvSpPr>
          <p:nvPr>
            <p:ph type="sldNum" idx="12"/>
          </p:nvPr>
        </p:nvSpPr>
        <p:spPr>
          <a:xfrm>
            <a:off x="8523541" y="4695623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">
    <p:spTree>
      <p:nvGrpSpPr>
        <p:cNvPr id="1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Google Shape;165;g371381938fa_0_139"/>
          <p:cNvSpPr txBox="1"/>
          <p:nvPr/>
        </p:nvSpPr>
        <p:spPr>
          <a:xfrm rot="10800000" flipH="1">
            <a:off x="0" y="0"/>
            <a:ext cx="9144000" cy="46959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6" name="Google Shape;166;g371381938fa_0_139"/>
          <p:cNvSpPr/>
          <p:nvPr/>
        </p:nvSpPr>
        <p:spPr>
          <a:xfrm rot="10800000" flipH="1">
            <a:off x="0" y="4622725"/>
            <a:ext cx="9144000" cy="74100"/>
          </a:xfrm>
          <a:prstGeom prst="rect">
            <a:avLst/>
          </a:prstGeom>
          <a:gradFill>
            <a:gsLst>
              <a:gs pos="0">
                <a:srgbClr val="F9F9F9"/>
              </a:gs>
              <a:gs pos="36000">
                <a:srgbClr val="F9F9F9"/>
              </a:gs>
              <a:gs pos="80000">
                <a:srgbClr val="DEDEDE"/>
              </a:gs>
              <a:gs pos="100000">
                <a:srgbClr val="999999"/>
              </a:gs>
            </a:gsLst>
            <a:lin ang="16200038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7" name="Google Shape;167;g371381938fa_0_139"/>
          <p:cNvSpPr txBox="1">
            <a:spLocks noGrp="1"/>
          </p:cNvSpPr>
          <p:nvPr>
            <p:ph type="body" idx="1"/>
          </p:nvPr>
        </p:nvSpPr>
        <p:spPr>
          <a:xfrm>
            <a:off x="57150" y="4696825"/>
            <a:ext cx="8382000" cy="44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>
                <a:solidFill>
                  <a:schemeClr val="lt1"/>
                </a:solidFill>
              </a:defRPr>
            </a:lvl1pPr>
            <a:lvl2pPr marL="914400" lvl="1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68" name="Google Shape;168;g371381938fa_0_139"/>
          <p:cNvSpPr txBox="1">
            <a:spLocks noGrp="1"/>
          </p:cNvSpPr>
          <p:nvPr>
            <p:ph type="sldNum" idx="12"/>
          </p:nvPr>
        </p:nvSpPr>
        <p:spPr>
          <a:xfrm>
            <a:off x="8523541" y="4695623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 number">
    <p:spTree>
      <p:nvGrpSpPr>
        <p:cNvPr id="1" name="Shape 1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Google Shape;170;g371381938fa_0_144"/>
          <p:cNvSpPr txBox="1">
            <a:spLocks noGrp="1"/>
          </p:cNvSpPr>
          <p:nvPr>
            <p:ph type="title"/>
          </p:nvPr>
        </p:nvSpPr>
        <p:spPr>
          <a:xfrm>
            <a:off x="475500" y="1258525"/>
            <a:ext cx="8222100" cy="196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0"/>
              <a:buNone/>
              <a:defRPr sz="12000">
                <a:solidFill>
                  <a:schemeClr val="dk2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0"/>
              <a:buNone/>
              <a:defRPr sz="12000">
                <a:solidFill>
                  <a:schemeClr val="dk2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0"/>
              <a:buNone/>
              <a:defRPr sz="12000">
                <a:solidFill>
                  <a:schemeClr val="dk2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0"/>
              <a:buNone/>
              <a:defRPr sz="12000">
                <a:solidFill>
                  <a:schemeClr val="dk2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0"/>
              <a:buNone/>
              <a:defRPr sz="12000">
                <a:solidFill>
                  <a:schemeClr val="dk2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0"/>
              <a:buNone/>
              <a:defRPr sz="12000">
                <a:solidFill>
                  <a:schemeClr val="dk2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0"/>
              <a:buNone/>
              <a:defRPr sz="12000">
                <a:solidFill>
                  <a:schemeClr val="dk2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0"/>
              <a:buNone/>
              <a:defRPr sz="12000">
                <a:solidFill>
                  <a:schemeClr val="dk2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0"/>
              <a:buNone/>
              <a:defRPr sz="1200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171" name="Google Shape;171;g371381938fa_0_144"/>
          <p:cNvSpPr txBox="1">
            <a:spLocks noGrp="1"/>
          </p:cNvSpPr>
          <p:nvPr>
            <p:ph type="body" idx="1"/>
          </p:nvPr>
        </p:nvSpPr>
        <p:spPr>
          <a:xfrm>
            <a:off x="475500" y="3304625"/>
            <a:ext cx="8222100" cy="130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ctr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72" name="Google Shape;172;g371381938fa_0_144"/>
          <p:cNvSpPr txBox="1">
            <a:spLocks noGrp="1"/>
          </p:cNvSpPr>
          <p:nvPr>
            <p:ph type="sldNum" idx="12"/>
          </p:nvPr>
        </p:nvSpPr>
        <p:spPr>
          <a:xfrm>
            <a:off x="8523541" y="4695623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oogle Shape;27;p30"/>
          <p:cNvSpPr/>
          <p:nvPr/>
        </p:nvSpPr>
        <p:spPr>
          <a:xfrm rot="10800000" flipH="1">
            <a:off x="0" y="1686000"/>
            <a:ext cx="9144000" cy="34575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8" name="Google Shape;28;p30"/>
          <p:cNvSpPr/>
          <p:nvPr/>
        </p:nvSpPr>
        <p:spPr>
          <a:xfrm>
            <a:off x="0" y="1686000"/>
            <a:ext cx="9144000" cy="108600"/>
          </a:xfrm>
          <a:prstGeom prst="rect">
            <a:avLst/>
          </a:prstGeom>
          <a:gradFill>
            <a:gsLst>
              <a:gs pos="0">
                <a:srgbClr val="F9F9F9"/>
              </a:gs>
              <a:gs pos="36000">
                <a:srgbClr val="F9F9F9"/>
              </a:gs>
              <a:gs pos="80000">
                <a:srgbClr val="DEDEDE"/>
              </a:gs>
              <a:gs pos="100000">
                <a:srgbClr val="999999"/>
              </a:gs>
            </a:gsLst>
            <a:lin ang="16200038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9" name="Google Shape;29;p30"/>
          <p:cNvSpPr txBox="1">
            <a:spLocks noGrp="1"/>
          </p:cNvSpPr>
          <p:nvPr>
            <p:ph type="title"/>
          </p:nvPr>
        </p:nvSpPr>
        <p:spPr>
          <a:xfrm>
            <a:off x="471900" y="738725"/>
            <a:ext cx="8222100" cy="767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9pPr>
          </a:lstStyle>
          <a:p>
            <a:endParaRPr/>
          </a:p>
        </p:txBody>
      </p:sp>
      <p:sp>
        <p:nvSpPr>
          <p:cNvPr id="30" name="Google Shape;30;p30"/>
          <p:cNvSpPr txBox="1">
            <a:spLocks noGrp="1"/>
          </p:cNvSpPr>
          <p:nvPr>
            <p:ph type="body" idx="1"/>
          </p:nvPr>
        </p:nvSpPr>
        <p:spPr>
          <a:xfrm>
            <a:off x="471900" y="1919075"/>
            <a:ext cx="3999900" cy="271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31" name="Google Shape;31;p30"/>
          <p:cNvSpPr txBox="1">
            <a:spLocks noGrp="1"/>
          </p:cNvSpPr>
          <p:nvPr>
            <p:ph type="body" idx="2"/>
          </p:nvPr>
        </p:nvSpPr>
        <p:spPr>
          <a:xfrm>
            <a:off x="4694250" y="1919075"/>
            <a:ext cx="3999900" cy="271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32" name="Google Shape;32;p30"/>
          <p:cNvSpPr txBox="1">
            <a:spLocks noGrp="1"/>
          </p:cNvSpPr>
          <p:nvPr>
            <p:ph type="sldNum" idx="12"/>
          </p:nvPr>
        </p:nvSpPr>
        <p:spPr>
          <a:xfrm>
            <a:off x="8523541" y="4695623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31"/>
          <p:cNvSpPr/>
          <p:nvPr/>
        </p:nvSpPr>
        <p:spPr>
          <a:xfrm rot="10800000" flipH="1">
            <a:off x="0" y="656400"/>
            <a:ext cx="9144000" cy="44871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5" name="Google Shape;35;p31"/>
          <p:cNvSpPr/>
          <p:nvPr/>
        </p:nvSpPr>
        <p:spPr>
          <a:xfrm>
            <a:off x="0" y="656350"/>
            <a:ext cx="9144000" cy="108600"/>
          </a:xfrm>
          <a:prstGeom prst="rect">
            <a:avLst/>
          </a:prstGeom>
          <a:gradFill>
            <a:gsLst>
              <a:gs pos="0">
                <a:srgbClr val="F9F9F9"/>
              </a:gs>
              <a:gs pos="36000">
                <a:srgbClr val="F9F9F9"/>
              </a:gs>
              <a:gs pos="80000">
                <a:srgbClr val="DEDEDE"/>
              </a:gs>
              <a:gs pos="100000">
                <a:srgbClr val="999999"/>
              </a:gs>
            </a:gsLst>
            <a:lin ang="16200038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6" name="Google Shape;36;p31"/>
          <p:cNvSpPr txBox="1">
            <a:spLocks noGrp="1"/>
          </p:cNvSpPr>
          <p:nvPr>
            <p:ph type="title"/>
          </p:nvPr>
        </p:nvSpPr>
        <p:spPr>
          <a:xfrm>
            <a:off x="98250" y="16350"/>
            <a:ext cx="8826600" cy="60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>
            <a:endParaRPr/>
          </a:p>
        </p:txBody>
      </p:sp>
      <p:sp>
        <p:nvSpPr>
          <p:cNvPr id="37" name="Google Shape;37;p31"/>
          <p:cNvSpPr txBox="1">
            <a:spLocks noGrp="1"/>
          </p:cNvSpPr>
          <p:nvPr>
            <p:ph type="sldNum" idx="12"/>
          </p:nvPr>
        </p:nvSpPr>
        <p:spPr>
          <a:xfrm>
            <a:off x="8523541" y="4695623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 column text">
    <p:spTree>
      <p:nvGrpSpPr>
        <p:cNvPr id="1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Google Shape;39;p32"/>
          <p:cNvSpPr txBox="1"/>
          <p:nvPr/>
        </p:nvSpPr>
        <p:spPr>
          <a:xfrm rot="10800000" flipH="1">
            <a:off x="3276600" y="25"/>
            <a:ext cx="5867400" cy="51435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0" name="Google Shape;40;p32"/>
          <p:cNvSpPr/>
          <p:nvPr/>
        </p:nvSpPr>
        <p:spPr>
          <a:xfrm rot="-5400000">
            <a:off x="759150" y="2517450"/>
            <a:ext cx="5143500" cy="108600"/>
          </a:xfrm>
          <a:prstGeom prst="rect">
            <a:avLst/>
          </a:prstGeom>
          <a:gradFill>
            <a:gsLst>
              <a:gs pos="0">
                <a:srgbClr val="F9F9F9"/>
              </a:gs>
              <a:gs pos="36000">
                <a:srgbClr val="F9F9F9"/>
              </a:gs>
              <a:gs pos="80000">
                <a:srgbClr val="DEDEDE"/>
              </a:gs>
              <a:gs pos="100000">
                <a:srgbClr val="999999"/>
              </a:gs>
            </a:gsLst>
            <a:lin ang="16200038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1" name="Google Shape;41;p32"/>
          <p:cNvSpPr txBox="1">
            <a:spLocks noGrp="1"/>
          </p:cNvSpPr>
          <p:nvPr>
            <p:ph type="title"/>
          </p:nvPr>
        </p:nvSpPr>
        <p:spPr>
          <a:xfrm>
            <a:off x="226078" y="357800"/>
            <a:ext cx="2808000" cy="95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42" name="Google Shape;42;p32"/>
          <p:cNvSpPr txBox="1">
            <a:spLocks noGrp="1"/>
          </p:cNvSpPr>
          <p:nvPr>
            <p:ph type="body" idx="1"/>
          </p:nvPr>
        </p:nvSpPr>
        <p:spPr>
          <a:xfrm>
            <a:off x="226075" y="1465800"/>
            <a:ext cx="2808000" cy="316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Char char="●"/>
              <a:defRPr sz="1200">
                <a:solidFill>
                  <a:schemeClr val="lt1"/>
                </a:solidFill>
              </a:defRPr>
            </a:lvl1pPr>
            <a:lvl2pPr marL="914400" lvl="1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200"/>
              <a:buChar char="○"/>
              <a:defRPr sz="1200">
                <a:solidFill>
                  <a:schemeClr val="lt1"/>
                </a:solidFill>
              </a:defRPr>
            </a:lvl2pPr>
            <a:lvl3pPr marL="1371600" lvl="2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200"/>
              <a:buChar char="■"/>
              <a:defRPr sz="1200">
                <a:solidFill>
                  <a:schemeClr val="lt1"/>
                </a:solidFill>
              </a:defRPr>
            </a:lvl3pPr>
            <a:lvl4pPr marL="1828800" lvl="3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200"/>
              <a:buChar char="●"/>
              <a:defRPr sz="1200">
                <a:solidFill>
                  <a:schemeClr val="lt1"/>
                </a:solidFill>
              </a:defRPr>
            </a:lvl4pPr>
            <a:lvl5pPr marL="2286000" lvl="4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200"/>
              <a:buChar char="○"/>
              <a:defRPr sz="1200">
                <a:solidFill>
                  <a:schemeClr val="lt1"/>
                </a:solidFill>
              </a:defRPr>
            </a:lvl5pPr>
            <a:lvl6pPr marL="2743200" lvl="5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200"/>
              <a:buChar char="■"/>
              <a:defRPr sz="1200">
                <a:solidFill>
                  <a:schemeClr val="lt1"/>
                </a:solidFill>
              </a:defRPr>
            </a:lvl6pPr>
            <a:lvl7pPr marL="3200400" lvl="6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200"/>
              <a:buChar char="●"/>
              <a:defRPr sz="1200">
                <a:solidFill>
                  <a:schemeClr val="lt1"/>
                </a:solidFill>
              </a:defRPr>
            </a:lvl7pPr>
            <a:lvl8pPr marL="3657600" lvl="7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200"/>
              <a:buChar char="○"/>
              <a:defRPr sz="1200">
                <a:solidFill>
                  <a:schemeClr val="lt1"/>
                </a:solidFill>
              </a:defRPr>
            </a:lvl8pPr>
            <a:lvl9pPr marL="4114800" lvl="8" indent="-30480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200"/>
              <a:buChar char="■"/>
              <a:defRPr sz="12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43" name="Google Shape;43;p32"/>
          <p:cNvSpPr txBox="1">
            <a:spLocks noGrp="1"/>
          </p:cNvSpPr>
          <p:nvPr>
            <p:ph type="sldNum" idx="12"/>
          </p:nvPr>
        </p:nvSpPr>
        <p:spPr>
          <a:xfrm>
            <a:off x="8523541" y="4695623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 point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33"/>
          <p:cNvSpPr txBox="1">
            <a:spLocks noGrp="1"/>
          </p:cNvSpPr>
          <p:nvPr>
            <p:ph type="title"/>
          </p:nvPr>
        </p:nvSpPr>
        <p:spPr>
          <a:xfrm>
            <a:off x="490250" y="488250"/>
            <a:ext cx="6227100" cy="409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9pPr>
          </a:lstStyle>
          <a:p>
            <a:endParaRPr/>
          </a:p>
        </p:txBody>
      </p:sp>
      <p:sp>
        <p:nvSpPr>
          <p:cNvPr id="46" name="Google Shape;46;p33"/>
          <p:cNvSpPr txBox="1">
            <a:spLocks noGrp="1"/>
          </p:cNvSpPr>
          <p:nvPr>
            <p:ph type="sldNum" idx="12"/>
          </p:nvPr>
        </p:nvSpPr>
        <p:spPr>
          <a:xfrm>
            <a:off x="8523541" y="4695623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 title and description">
    <p:spTree>
      <p:nvGrpSpPr>
        <p:cNvPr id="1" name="Shape 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Google Shape;48;p34"/>
          <p:cNvSpPr/>
          <p:nvPr/>
        </p:nvSpPr>
        <p:spPr>
          <a:xfrm flipH="1">
            <a:off x="0" y="0"/>
            <a:ext cx="4572000" cy="51435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9" name="Google Shape;49;p34"/>
          <p:cNvSpPr/>
          <p:nvPr/>
        </p:nvSpPr>
        <p:spPr>
          <a:xfrm rot="5400000">
            <a:off x="1946425" y="2517750"/>
            <a:ext cx="5142900" cy="108600"/>
          </a:xfrm>
          <a:prstGeom prst="rect">
            <a:avLst/>
          </a:prstGeom>
          <a:gradFill>
            <a:gsLst>
              <a:gs pos="0">
                <a:srgbClr val="F9F9F9"/>
              </a:gs>
              <a:gs pos="36000">
                <a:srgbClr val="F9F9F9"/>
              </a:gs>
              <a:gs pos="80000">
                <a:srgbClr val="DEDEDE"/>
              </a:gs>
              <a:gs pos="100000">
                <a:srgbClr val="999999"/>
              </a:gs>
            </a:gsLst>
            <a:lin ang="16200038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0" name="Google Shape;50;p34"/>
          <p:cNvSpPr txBox="1">
            <a:spLocks noGrp="1"/>
          </p:cNvSpPr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51" name="Google Shape;51;p34"/>
          <p:cNvSpPr txBox="1">
            <a:spLocks noGrp="1"/>
          </p:cNvSpPr>
          <p:nvPr>
            <p:ph type="subTitle" idx="1"/>
          </p:nvPr>
        </p:nvSpPr>
        <p:spPr>
          <a:xfrm>
            <a:off x="265500" y="2779467"/>
            <a:ext cx="4045200" cy="123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52" name="Google Shape;52;p34"/>
          <p:cNvSpPr txBox="1">
            <a:spLocks noGrp="1"/>
          </p:cNvSpPr>
          <p:nvPr>
            <p:ph type="body" idx="2"/>
          </p:nvPr>
        </p:nvSpPr>
        <p:spPr>
          <a:xfrm>
            <a:off x="4939500" y="724200"/>
            <a:ext cx="3837000" cy="369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3429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Char char="●"/>
              <a:defRPr>
                <a:solidFill>
                  <a:schemeClr val="lt1"/>
                </a:solidFill>
              </a:defRPr>
            </a:lvl1pPr>
            <a:lvl2pPr marL="914400" lvl="1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2pPr>
            <a:lvl3pPr marL="1371600" lvl="2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3pPr>
            <a:lvl4pPr marL="1828800" lvl="3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4pPr>
            <a:lvl5pPr marL="2286000" lvl="4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5pPr>
            <a:lvl6pPr marL="2743200" lvl="5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6pPr>
            <a:lvl7pPr marL="3200400" lvl="6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7pPr>
            <a:lvl8pPr marL="3657600" lvl="7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8pPr>
            <a:lvl9pPr marL="4114800" lvl="8" indent="-31750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53" name="Google Shape;53;p34"/>
          <p:cNvSpPr txBox="1">
            <a:spLocks noGrp="1"/>
          </p:cNvSpPr>
          <p:nvPr>
            <p:ph type="sldNum" idx="12"/>
          </p:nvPr>
        </p:nvSpPr>
        <p:spPr>
          <a:xfrm>
            <a:off x="8523541" y="4695623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35"/>
          <p:cNvSpPr txBox="1"/>
          <p:nvPr/>
        </p:nvSpPr>
        <p:spPr>
          <a:xfrm rot="10800000" flipH="1">
            <a:off x="0" y="0"/>
            <a:ext cx="9144000" cy="46959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6" name="Google Shape;56;p35"/>
          <p:cNvSpPr/>
          <p:nvPr/>
        </p:nvSpPr>
        <p:spPr>
          <a:xfrm rot="10800000" flipH="1">
            <a:off x="0" y="4622725"/>
            <a:ext cx="9144000" cy="74100"/>
          </a:xfrm>
          <a:prstGeom prst="rect">
            <a:avLst/>
          </a:prstGeom>
          <a:gradFill>
            <a:gsLst>
              <a:gs pos="0">
                <a:srgbClr val="F9F9F9"/>
              </a:gs>
              <a:gs pos="36000">
                <a:srgbClr val="F9F9F9"/>
              </a:gs>
              <a:gs pos="80000">
                <a:srgbClr val="DEDEDE"/>
              </a:gs>
              <a:gs pos="100000">
                <a:srgbClr val="999999"/>
              </a:gs>
            </a:gsLst>
            <a:lin ang="16200038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7" name="Google Shape;57;p35"/>
          <p:cNvSpPr txBox="1">
            <a:spLocks noGrp="1"/>
          </p:cNvSpPr>
          <p:nvPr>
            <p:ph type="body" idx="1"/>
          </p:nvPr>
        </p:nvSpPr>
        <p:spPr>
          <a:xfrm>
            <a:off x="57150" y="4696825"/>
            <a:ext cx="8382000" cy="44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>
                <a:solidFill>
                  <a:schemeClr val="lt1"/>
                </a:solidFill>
              </a:defRPr>
            </a:lvl1pPr>
            <a:lvl2pPr marL="914400" lvl="1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58" name="Google Shape;58;p35"/>
          <p:cNvSpPr txBox="1">
            <a:spLocks noGrp="1"/>
          </p:cNvSpPr>
          <p:nvPr>
            <p:ph type="sldNum" idx="12"/>
          </p:nvPr>
        </p:nvSpPr>
        <p:spPr>
          <a:xfrm>
            <a:off x="8523541" y="4695623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‹Nº›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11" Type="http://schemas.openxmlformats.org/officeDocument/2006/relationships/theme" Target="../theme/theme2.xml"/><Relationship Id="rId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8.xml"/><Relationship Id="rId3" Type="http://schemas.openxmlformats.org/officeDocument/2006/relationships/slideLayout" Target="../slideLayouts/slideLayout23.xml"/><Relationship Id="rId7" Type="http://schemas.openxmlformats.org/officeDocument/2006/relationships/slideLayout" Target="../slideLayouts/slideLayout27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2.xml"/><Relationship Id="rId1" Type="http://schemas.openxmlformats.org/officeDocument/2006/relationships/slideLayout" Target="../slideLayouts/slideLayout21.xml"/><Relationship Id="rId6" Type="http://schemas.openxmlformats.org/officeDocument/2006/relationships/slideLayout" Target="../slideLayouts/slideLayout26.xml"/><Relationship Id="rId11" Type="http://schemas.openxmlformats.org/officeDocument/2006/relationships/slideLayout" Target="../slideLayouts/slideLayout31.xml"/><Relationship Id="rId5" Type="http://schemas.openxmlformats.org/officeDocument/2006/relationships/slideLayout" Target="../slideLayouts/slideLayout25.xml"/><Relationship Id="rId10" Type="http://schemas.openxmlformats.org/officeDocument/2006/relationships/slideLayout" Target="../slideLayouts/slideLayout30.xml"/><Relationship Id="rId4" Type="http://schemas.openxmlformats.org/officeDocument/2006/relationships/slideLayout" Target="../slideLayouts/slideLayout24.xml"/><Relationship Id="rId9" Type="http://schemas.openxmlformats.org/officeDocument/2006/relationships/slideLayout" Target="../slideLayouts/slideLayout2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dk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0"/>
          <p:cNvSpPr txBox="1">
            <a:spLocks noGrp="1"/>
          </p:cNvSpPr>
          <p:nvPr>
            <p:ph type="title"/>
          </p:nvPr>
        </p:nvSpPr>
        <p:spPr>
          <a:xfrm>
            <a:off x="471900" y="738725"/>
            <a:ext cx="8222100" cy="767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Roboto"/>
              <a:buNone/>
              <a:defRPr sz="32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Roboto"/>
              <a:buNone/>
              <a:defRPr sz="32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Roboto"/>
              <a:buNone/>
              <a:defRPr sz="32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Roboto"/>
              <a:buNone/>
              <a:defRPr sz="32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Roboto"/>
              <a:buNone/>
              <a:defRPr sz="32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Roboto"/>
              <a:buNone/>
              <a:defRPr sz="32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Roboto"/>
              <a:buNone/>
              <a:defRPr sz="32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Roboto"/>
              <a:buNone/>
              <a:defRPr sz="32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Roboto"/>
              <a:buNone/>
              <a:defRPr sz="32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endParaRPr/>
          </a:p>
        </p:txBody>
      </p:sp>
      <p:sp>
        <p:nvSpPr>
          <p:cNvPr id="7" name="Google Shape;7;p10"/>
          <p:cNvSpPr txBox="1">
            <a:spLocks noGrp="1"/>
          </p:cNvSpPr>
          <p:nvPr>
            <p:ph type="body" idx="1"/>
          </p:nvPr>
        </p:nvSpPr>
        <p:spPr>
          <a:xfrm>
            <a:off x="471900" y="1919075"/>
            <a:ext cx="8222100" cy="271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800"/>
              <a:buFont typeface="Roboto"/>
              <a:buChar char="●"/>
              <a:defRPr sz="18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914400" marR="0" lvl="1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Roboto"/>
              <a:buChar char="○"/>
              <a:defRPr sz="14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L="1371600" marR="0" lvl="2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Roboto"/>
              <a:buChar char="■"/>
              <a:defRPr sz="14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L="1828800" marR="0" lvl="3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Roboto"/>
              <a:buChar char="●"/>
              <a:defRPr sz="14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L="2286000" marR="0" lvl="4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Roboto"/>
              <a:buChar char="○"/>
              <a:defRPr sz="14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L="2743200" marR="0" lvl="5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Roboto"/>
              <a:buChar char="■"/>
              <a:defRPr sz="14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3200400" marR="0" lvl="6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Roboto"/>
              <a:buChar char="●"/>
              <a:defRPr sz="14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3657600" marR="0" lvl="7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Roboto"/>
              <a:buChar char="○"/>
              <a:defRPr sz="14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4114800" marR="0" lvl="8" indent="-317500" algn="l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lt2"/>
              </a:buClr>
              <a:buSzPts val="1400"/>
              <a:buFont typeface="Roboto"/>
              <a:buChar char="■"/>
              <a:defRPr sz="14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endParaRPr/>
          </a:p>
        </p:txBody>
      </p:sp>
      <p:sp>
        <p:nvSpPr>
          <p:cNvPr id="8" name="Google Shape;8;p10"/>
          <p:cNvSpPr txBox="1">
            <a:spLocks noGrp="1"/>
          </p:cNvSpPr>
          <p:nvPr>
            <p:ph type="sldNum" idx="12"/>
          </p:nvPr>
        </p:nvSpPr>
        <p:spPr>
          <a:xfrm>
            <a:off x="8523541" y="4695623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‹Nº›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material">
    <p:bg>
      <p:bgPr>
        <a:solidFill>
          <a:schemeClr val="dk1"/>
        </a:solidFill>
        <a:effectLst/>
      </p:bgPr>
    </p:bg>
    <p:spTree>
      <p:nvGrpSpPr>
        <p:cNvPr id="1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p17"/>
          <p:cNvSpPr txBox="1">
            <a:spLocks noGrp="1"/>
          </p:cNvSpPr>
          <p:nvPr>
            <p:ph type="title"/>
          </p:nvPr>
        </p:nvSpPr>
        <p:spPr>
          <a:xfrm>
            <a:off x="471900" y="738725"/>
            <a:ext cx="8222100" cy="767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Roboto"/>
              <a:buNone/>
              <a:defRPr sz="32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Roboto"/>
              <a:buNone/>
              <a:defRPr sz="32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Roboto"/>
              <a:buNone/>
              <a:defRPr sz="32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Roboto"/>
              <a:buNone/>
              <a:defRPr sz="32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Roboto"/>
              <a:buNone/>
              <a:defRPr sz="32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Roboto"/>
              <a:buNone/>
              <a:defRPr sz="32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Roboto"/>
              <a:buNone/>
              <a:defRPr sz="32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Roboto"/>
              <a:buNone/>
              <a:defRPr sz="32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Roboto"/>
              <a:buNone/>
              <a:defRPr sz="32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endParaRPr/>
          </a:p>
        </p:txBody>
      </p:sp>
      <p:sp>
        <p:nvSpPr>
          <p:cNvPr id="65" name="Google Shape;65;p17"/>
          <p:cNvSpPr txBox="1">
            <a:spLocks noGrp="1"/>
          </p:cNvSpPr>
          <p:nvPr>
            <p:ph type="body" idx="1"/>
          </p:nvPr>
        </p:nvSpPr>
        <p:spPr>
          <a:xfrm>
            <a:off x="471900" y="1919075"/>
            <a:ext cx="8222100" cy="271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800"/>
              <a:buFont typeface="Roboto"/>
              <a:buChar char="●"/>
              <a:defRPr sz="18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914400" marR="0" lvl="1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Roboto"/>
              <a:buChar char="○"/>
              <a:defRPr sz="14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L="1371600" marR="0" lvl="2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Roboto"/>
              <a:buChar char="■"/>
              <a:defRPr sz="14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L="1828800" marR="0" lvl="3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Roboto"/>
              <a:buChar char="●"/>
              <a:defRPr sz="14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L="2286000" marR="0" lvl="4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Roboto"/>
              <a:buChar char="○"/>
              <a:defRPr sz="14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L="2743200" marR="0" lvl="5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Roboto"/>
              <a:buChar char="■"/>
              <a:defRPr sz="14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3200400" marR="0" lvl="6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Roboto"/>
              <a:buChar char="●"/>
              <a:defRPr sz="14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3657600" marR="0" lvl="7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Roboto"/>
              <a:buChar char="○"/>
              <a:defRPr sz="14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4114800" marR="0" lvl="8" indent="-317500" algn="l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lt2"/>
              </a:buClr>
              <a:buSzPts val="1400"/>
              <a:buFont typeface="Roboto"/>
              <a:buChar char="■"/>
              <a:defRPr sz="14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endParaRPr/>
          </a:p>
        </p:txBody>
      </p:sp>
      <p:sp>
        <p:nvSpPr>
          <p:cNvPr id="66" name="Google Shape;66;p17"/>
          <p:cNvSpPr txBox="1">
            <a:spLocks noGrp="1"/>
          </p:cNvSpPr>
          <p:nvPr>
            <p:ph type="sldNum" idx="12"/>
          </p:nvPr>
        </p:nvSpPr>
        <p:spPr>
          <a:xfrm>
            <a:off x="8523541" y="4695623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‹Nº›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g371381938fa_0_90"/>
          <p:cNvSpPr txBox="1">
            <a:spLocks noGrp="1"/>
          </p:cNvSpPr>
          <p:nvPr>
            <p:ph type="title"/>
          </p:nvPr>
        </p:nvSpPr>
        <p:spPr>
          <a:xfrm>
            <a:off x="471900" y="738725"/>
            <a:ext cx="8222100" cy="767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marR="0"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Roboto"/>
              <a:buNone/>
              <a:defRPr sz="32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R="0"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Roboto"/>
              <a:buNone/>
              <a:defRPr sz="32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R="0"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Roboto"/>
              <a:buNone/>
              <a:defRPr sz="32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R="0"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Roboto"/>
              <a:buNone/>
              <a:defRPr sz="32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R="0"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Roboto"/>
              <a:buNone/>
              <a:defRPr sz="32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R="0"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Roboto"/>
              <a:buNone/>
              <a:defRPr sz="32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R="0"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Roboto"/>
              <a:buNone/>
              <a:defRPr sz="32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R="0"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Roboto"/>
              <a:buNone/>
              <a:defRPr sz="32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R="0"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Roboto"/>
              <a:buNone/>
              <a:defRPr sz="32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endParaRPr/>
          </a:p>
        </p:txBody>
      </p:sp>
      <p:sp>
        <p:nvSpPr>
          <p:cNvPr id="117" name="Google Shape;117;g371381938fa_0_90"/>
          <p:cNvSpPr txBox="1">
            <a:spLocks noGrp="1"/>
          </p:cNvSpPr>
          <p:nvPr>
            <p:ph type="body" idx="1"/>
          </p:nvPr>
        </p:nvSpPr>
        <p:spPr>
          <a:xfrm>
            <a:off x="471900" y="1919075"/>
            <a:ext cx="8222100" cy="271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3429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800"/>
              <a:buFont typeface="Roboto"/>
              <a:buChar char="●"/>
              <a:defRPr sz="18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914400" marR="0" lvl="1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Roboto"/>
              <a:buChar char="○"/>
              <a:defRPr sz="14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L="1371600" marR="0" lvl="2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Roboto"/>
              <a:buChar char="■"/>
              <a:defRPr sz="14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L="1828800" marR="0" lvl="3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Roboto"/>
              <a:buChar char="●"/>
              <a:defRPr sz="14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L="2286000" marR="0" lvl="4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Roboto"/>
              <a:buChar char="○"/>
              <a:defRPr sz="14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L="2743200" marR="0" lvl="5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Roboto"/>
              <a:buChar char="■"/>
              <a:defRPr sz="14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3200400" marR="0" lvl="6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Roboto"/>
              <a:buChar char="●"/>
              <a:defRPr sz="14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3657600" marR="0" lvl="7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Roboto"/>
              <a:buChar char="○"/>
              <a:defRPr sz="14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4114800" marR="0" lvl="8" indent="-31750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lt2"/>
              </a:buClr>
              <a:buSzPts val="1400"/>
              <a:buFont typeface="Roboto"/>
              <a:buChar char="■"/>
              <a:defRPr sz="14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endParaRPr/>
          </a:p>
        </p:txBody>
      </p:sp>
      <p:sp>
        <p:nvSpPr>
          <p:cNvPr id="118" name="Google Shape;118;g371381938fa_0_90"/>
          <p:cNvSpPr txBox="1">
            <a:spLocks noGrp="1"/>
          </p:cNvSpPr>
          <p:nvPr>
            <p:ph type="sldNum" idx="12"/>
          </p:nvPr>
        </p:nvSpPr>
        <p:spPr>
          <a:xfrm>
            <a:off x="8523541" y="4695623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‹Nº›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72" r:id="rId1"/>
    <p:sldLayoutId id="2147483673" r:id="rId2"/>
    <p:sldLayoutId id="2147483674" r:id="rId3"/>
    <p:sldLayoutId id="2147483675" r:id="rId4"/>
    <p:sldLayoutId id="2147483676" r:id="rId5"/>
    <p:sldLayoutId id="2147483677" r:id="rId6"/>
    <p:sldLayoutId id="2147483678" r:id="rId7"/>
    <p:sldLayoutId id="2147483679" r:id="rId8"/>
    <p:sldLayoutId id="2147483680" r:id="rId9"/>
    <p:sldLayoutId id="2147483681" r:id="rId10"/>
    <p:sldLayoutId id="2147483682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mailto:a.lara@umh.es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jpg"/><Relationship Id="rId5" Type="http://schemas.openxmlformats.org/officeDocument/2006/relationships/image" Target="../media/image2.png"/><Relationship Id="rId4" Type="http://schemas.openxmlformats.org/officeDocument/2006/relationships/image" Target="../media/image1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hyperlink" Target="https://salvandomiterritorio.umh.es/" TargetMode="External"/><Relationship Id="rId7" Type="http://schemas.openxmlformats.org/officeDocument/2006/relationships/image" Target="../media/image3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1.xml"/><Relationship Id="rId6" Type="http://schemas.openxmlformats.org/officeDocument/2006/relationships/image" Target="../media/image2.png"/><Relationship Id="rId5" Type="http://schemas.openxmlformats.org/officeDocument/2006/relationships/image" Target="../media/image1.jpg"/><Relationship Id="rId4" Type="http://schemas.openxmlformats.org/officeDocument/2006/relationships/hyperlink" Target="https://creativecommons.org/licenses/by-nc-nd/4.0/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hyperlink" Target="mailto:bivars@umh.es" TargetMode="External"/><Relationship Id="rId5" Type="http://schemas.openxmlformats.org/officeDocument/2006/relationships/image" Target="../media/image3.jpg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Google Shape;184;p4"/>
          <p:cNvSpPr/>
          <p:nvPr/>
        </p:nvSpPr>
        <p:spPr>
          <a:xfrm>
            <a:off x="137269" y="202132"/>
            <a:ext cx="8791355" cy="3742636"/>
          </a:xfrm>
          <a:custGeom>
            <a:avLst/>
            <a:gdLst/>
            <a:ahLst/>
            <a:cxnLst/>
            <a:rect l="l" t="t" r="r" b="b"/>
            <a:pathLst>
              <a:path w="8791355" h="3742636" extrusionOk="0">
                <a:moveTo>
                  <a:pt x="65216" y="107328"/>
                </a:moveTo>
                <a:cubicBezTo>
                  <a:pt x="162986" y="-123159"/>
                  <a:pt x="8312711" y="77210"/>
                  <a:pt x="8722594" y="107328"/>
                </a:cubicBezTo>
                <a:cubicBezTo>
                  <a:pt x="9027966" y="500091"/>
                  <a:pt x="8572022" y="2503648"/>
                  <a:pt x="8722594" y="3691077"/>
                </a:cubicBezTo>
                <a:cubicBezTo>
                  <a:pt x="5727941" y="3842088"/>
                  <a:pt x="1852139" y="3849948"/>
                  <a:pt x="139623" y="3703666"/>
                </a:cubicBezTo>
                <a:cubicBezTo>
                  <a:pt x="-51616" y="2404452"/>
                  <a:pt x="-12329" y="1421005"/>
                  <a:pt x="65216" y="107328"/>
                </a:cubicBezTo>
                <a:close/>
              </a:path>
            </a:pathLst>
          </a:custGeom>
          <a:noFill/>
          <a:ln w="9525" cap="flat" cmpd="sng">
            <a:solidFill>
              <a:srgbClr val="00324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5" name="Google Shape;185;p4"/>
          <p:cNvSpPr txBox="1"/>
          <p:nvPr/>
        </p:nvSpPr>
        <p:spPr>
          <a:xfrm>
            <a:off x="539750" y="900114"/>
            <a:ext cx="8096250" cy="15034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None/>
            </a:pPr>
            <a:r>
              <a:rPr lang="es" sz="4000">
                <a:solidFill>
                  <a:srgbClr val="424242"/>
                </a:solidFill>
              </a:rPr>
              <a:t>Salvant el meu territori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rPr lang="es" sz="3000">
                <a:solidFill>
                  <a:srgbClr val="C00000"/>
                </a:solidFill>
              </a:rPr>
              <a:t>Exemples de projectes d'investigació I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rPr lang="es" sz="3000">
                <a:solidFill>
                  <a:srgbClr val="C00000"/>
                </a:solidFill>
              </a:rPr>
              <a:t>Sucre</a:t>
            </a:r>
            <a:r>
              <a:rPr lang="es" sz="3000" b="0" i="0" u="none" strike="noStrike" cap="non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 no, gr</a:t>
            </a:r>
            <a:r>
              <a:rPr lang="es" sz="3000">
                <a:solidFill>
                  <a:srgbClr val="C00000"/>
                </a:solidFill>
              </a:rPr>
              <a:t>à</a:t>
            </a:r>
            <a:r>
              <a:rPr lang="es" sz="3000" b="0" i="0" u="none" strike="noStrike" cap="non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ci</a:t>
            </a:r>
            <a:r>
              <a:rPr lang="es" sz="3000">
                <a:solidFill>
                  <a:srgbClr val="C00000"/>
                </a:solidFill>
              </a:rPr>
              <a:t>e</a:t>
            </a:r>
            <a:r>
              <a:rPr lang="es" sz="3000" b="0" i="0" u="none" strike="noStrike" cap="non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s</a:t>
            </a:r>
            <a:endParaRPr sz="3000" b="0" i="0" u="none" strike="noStrike" cap="none">
              <a:solidFill>
                <a:srgbClr val="C00000"/>
              </a:solidFill>
              <a:latin typeface="Bebas Neue"/>
              <a:ea typeface="Bebas Neue"/>
              <a:cs typeface="Bebas Neue"/>
              <a:sym typeface="Bebas Neue"/>
            </a:endParaRPr>
          </a:p>
        </p:txBody>
      </p:sp>
      <p:sp>
        <p:nvSpPr>
          <p:cNvPr id="186" name="Google Shape;186;p4"/>
          <p:cNvSpPr txBox="1"/>
          <p:nvPr/>
        </p:nvSpPr>
        <p:spPr>
          <a:xfrm>
            <a:off x="539750" y="2777650"/>
            <a:ext cx="8096250" cy="5539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es" sz="1200" b="1" i="0" u="none" strike="noStrike" cap="none">
                <a:solidFill>
                  <a:srgbClr val="424242"/>
                </a:solidFill>
                <a:latin typeface="Arial"/>
                <a:ea typeface="Arial"/>
                <a:cs typeface="Arial"/>
                <a:sym typeface="Arial"/>
              </a:rPr>
              <a:t>Begoña Ivars Nicolás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es" sz="1200" b="0" i="0" u="sng" strike="noStrike" cap="none">
                <a:solidFill>
                  <a:srgbClr val="424242"/>
                </a:solidFill>
                <a:latin typeface="Arial"/>
                <a:ea typeface="Arial"/>
                <a:cs typeface="Arial"/>
                <a:sym typeface="Arial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bivars@umh.es</a:t>
            </a:r>
            <a:r>
              <a:rPr lang="es" sz="1200" b="0" i="0" u="none" strike="noStrike" cap="none">
                <a:solidFill>
                  <a:srgbClr val="424242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 sz="1200" b="0" i="0" u="none" strike="noStrike" cap="none">
              <a:solidFill>
                <a:srgbClr val="42424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87" name="Google Shape;187;p4"/>
          <p:cNvGrpSpPr/>
          <p:nvPr/>
        </p:nvGrpSpPr>
        <p:grpSpPr>
          <a:xfrm>
            <a:off x="1560797" y="4169916"/>
            <a:ext cx="6335656" cy="594167"/>
            <a:chOff x="1280599" y="4169916"/>
            <a:chExt cx="6335656" cy="594167"/>
          </a:xfrm>
        </p:grpSpPr>
        <p:grpSp>
          <p:nvGrpSpPr>
            <p:cNvPr id="188" name="Google Shape;188;p4"/>
            <p:cNvGrpSpPr/>
            <p:nvPr/>
          </p:nvGrpSpPr>
          <p:grpSpPr>
            <a:xfrm>
              <a:off x="6337375" y="4169916"/>
              <a:ext cx="1278880" cy="594167"/>
              <a:chOff x="-2844824" y="2492896"/>
              <a:chExt cx="3200400" cy="1486904"/>
            </a:xfrm>
          </p:grpSpPr>
          <p:pic>
            <p:nvPicPr>
              <p:cNvPr id="189" name="Google Shape;189;p4" descr="PRIMERA-ARTICULACION-COLOR-CMYK_ok.jpg"/>
              <p:cNvPicPr preferRelativeResize="0"/>
              <p:nvPr/>
            </p:nvPicPr>
            <p:blipFill rotWithShape="1">
              <a:blip r:embed="rId4">
                <a:alphaModFix/>
              </a:blip>
              <a:srcRect/>
              <a:stretch/>
            </p:blipFill>
            <p:spPr>
              <a:xfrm>
                <a:off x="-2772816" y="2492896"/>
                <a:ext cx="3024338" cy="1240278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190" name="Google Shape;190;p4"/>
              <p:cNvSpPr txBox="1"/>
              <p:nvPr/>
            </p:nvSpPr>
            <p:spPr>
              <a:xfrm>
                <a:off x="-2844824" y="3429000"/>
                <a:ext cx="3200400" cy="5508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600"/>
                  <a:buFont typeface="Arial"/>
                  <a:buNone/>
                </a:pPr>
                <a:r>
                  <a:rPr lang="es" sz="600" b="0" i="0" u="none" strike="noStrike" cap="none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Vicerrectorado de Estudiantes </a:t>
                </a:r>
                <a:br>
                  <a:rPr lang="es" sz="600" b="0" i="0" u="none" strike="noStrike" cap="none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rPr>
                </a:br>
                <a:r>
                  <a:rPr lang="es" sz="600" b="0" i="0" u="none" strike="noStrike" cap="none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y Coordinación</a:t>
                </a:r>
                <a:endParaRPr sz="600" b="0" i="0" u="none" strike="noStrike" cap="none">
                  <a:solidFill>
                    <a:srgbClr val="888888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pic>
          <p:nvPicPr>
            <p:cNvPr id="191" name="Google Shape;191;p4" descr="iilp"/>
            <p:cNvPicPr preferRelativeResize="0"/>
            <p:nvPr/>
          </p:nvPicPr>
          <p:blipFill rotWithShape="1">
            <a:blip r:embed="rId5">
              <a:alphaModFix/>
            </a:blip>
            <a:srcRect/>
            <a:stretch/>
          </p:blipFill>
          <p:spPr>
            <a:xfrm>
              <a:off x="3856233" y="4277736"/>
              <a:ext cx="2148257" cy="378526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92" name="Google Shape;192;p4"/>
            <p:cNvPicPr preferRelativeResize="0"/>
            <p:nvPr/>
          </p:nvPicPr>
          <p:blipFill rotWithShape="1">
            <a:blip r:embed="rId6">
              <a:alphaModFix/>
            </a:blip>
            <a:srcRect/>
            <a:stretch/>
          </p:blipFill>
          <p:spPr>
            <a:xfrm>
              <a:off x="1280599" y="4273412"/>
              <a:ext cx="2242750" cy="387175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" name="Google Shape;197;p5"/>
          <p:cNvSpPr txBox="1">
            <a:spLocks noGrp="1"/>
          </p:cNvSpPr>
          <p:nvPr>
            <p:ph type="body" idx="4294967295"/>
          </p:nvPr>
        </p:nvSpPr>
        <p:spPr>
          <a:xfrm>
            <a:off x="4998961" y="1407674"/>
            <a:ext cx="3558962" cy="786717"/>
          </a:xfrm>
          <a:prstGeom prst="rect">
            <a:avLst/>
          </a:prstGeom>
          <a:solidFill>
            <a:srgbClr val="FFEBEB"/>
          </a:solidFill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12700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None/>
            </a:pPr>
            <a:r>
              <a:rPr lang="es" sz="1400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Motivar</a:t>
            </a:r>
            <a:r>
              <a:rPr lang="es" sz="1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, mitjançant el debat, la cerca de problemes/idees i com assolir les solucions més eficients. </a:t>
            </a:r>
            <a:endParaRPr/>
          </a:p>
        </p:txBody>
      </p:sp>
      <p:sp>
        <p:nvSpPr>
          <p:cNvPr id="198" name="Google Shape;198;p5"/>
          <p:cNvSpPr txBox="1"/>
          <p:nvPr/>
        </p:nvSpPr>
        <p:spPr>
          <a:xfrm>
            <a:off x="680474" y="2772128"/>
            <a:ext cx="2336937" cy="1507340"/>
          </a:xfrm>
          <a:prstGeom prst="rect">
            <a:avLst/>
          </a:prstGeom>
          <a:solidFill>
            <a:srgbClr val="FFEBEB"/>
          </a:solidFill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1270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Roboto"/>
              <a:buNone/>
            </a:pPr>
            <a:r>
              <a:rPr lang="es" sz="1400" b="0" i="0" u="none" strike="noStrike" cap="non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Introduir </a:t>
            </a:r>
            <a:r>
              <a:rPr lang="es"/>
              <a:t>als</a:t>
            </a:r>
            <a:endParaRPr/>
          </a:p>
          <a:p>
            <a:pPr marL="1270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Roboto"/>
              <a:buNone/>
            </a:pPr>
            <a:r>
              <a:rPr lang="es"/>
              <a:t>diferents processos o</a:t>
            </a:r>
            <a:endParaRPr/>
          </a:p>
          <a:p>
            <a:pPr marL="1270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Roboto"/>
              <a:buNone/>
            </a:pPr>
            <a:r>
              <a:rPr lang="es"/>
              <a:t>necessitats d'un</a:t>
            </a:r>
            <a:endParaRPr/>
          </a:p>
          <a:p>
            <a:pPr marL="1270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Roboto"/>
              <a:buNone/>
            </a:pPr>
            <a:r>
              <a:rPr lang="es"/>
              <a:t>projecte d'investigació</a:t>
            </a:r>
            <a:endParaRPr/>
          </a:p>
          <a:p>
            <a:pPr marL="1270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Roboto"/>
              <a:buNone/>
            </a:pPr>
            <a:r>
              <a:rPr lang="es"/>
              <a:t>i comprendre'n la raó</a:t>
            </a:r>
            <a:endParaRPr/>
          </a:p>
          <a:p>
            <a:pPr marL="1270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Roboto"/>
              <a:buNone/>
            </a:pPr>
            <a:r>
              <a:rPr lang="es"/>
              <a:t>de ser-hi.</a:t>
            </a:r>
            <a:endParaRPr/>
          </a:p>
          <a:p>
            <a:pPr marL="1270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Roboto"/>
              <a:buNone/>
            </a:pPr>
            <a:r>
              <a:rPr lang="es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1270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Roboto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9" name="Google Shape;199;p5"/>
          <p:cNvSpPr txBox="1"/>
          <p:nvPr/>
        </p:nvSpPr>
        <p:spPr>
          <a:xfrm>
            <a:off x="623738" y="1190318"/>
            <a:ext cx="2927679" cy="1247490"/>
          </a:xfrm>
          <a:prstGeom prst="rect">
            <a:avLst/>
          </a:prstGeom>
          <a:solidFill>
            <a:srgbClr val="FFEBEB"/>
          </a:solidFill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1270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Roboto"/>
              <a:buNone/>
            </a:pPr>
            <a:r>
              <a:rPr lang="es">
                <a:solidFill>
                  <a:srgbClr val="C00000"/>
                </a:solidFill>
              </a:rPr>
              <a:t>Introduir </a:t>
            </a:r>
            <a:r>
              <a:rPr lang="es"/>
              <a:t>en com cada</a:t>
            </a:r>
            <a:endParaRPr/>
          </a:p>
          <a:p>
            <a:pPr marL="1270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Roboto"/>
              <a:buNone/>
            </a:pPr>
            <a:r>
              <a:rPr lang="es"/>
              <a:t>participant pot abordar el</a:t>
            </a:r>
            <a:endParaRPr/>
          </a:p>
          <a:p>
            <a:pPr marL="1270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Roboto"/>
              <a:buNone/>
            </a:pPr>
            <a:r>
              <a:rPr lang="es"/>
              <a:t>problema (o una part) des d'un</a:t>
            </a:r>
            <a:endParaRPr/>
          </a:p>
          <a:p>
            <a:pPr marL="1270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Roboto"/>
              <a:buNone/>
            </a:pPr>
            <a:r>
              <a:rPr lang="es"/>
              <a:t>punt de vista o coneixement</a:t>
            </a:r>
            <a:endParaRPr/>
          </a:p>
          <a:p>
            <a:pPr marL="1270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Roboto"/>
              <a:buNone/>
            </a:pPr>
            <a:r>
              <a:rPr lang="es"/>
              <a:t>diferent als altres.</a:t>
            </a:r>
            <a:endParaRPr/>
          </a:p>
          <a:p>
            <a:pPr marL="1270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Roboto"/>
              <a:buNone/>
            </a:pPr>
            <a:r>
              <a:rPr lang="es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1270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Roboto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1270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Roboto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0" name="Google Shape;200;p5"/>
          <p:cNvSpPr txBox="1"/>
          <p:nvPr/>
        </p:nvSpPr>
        <p:spPr>
          <a:xfrm>
            <a:off x="5660013" y="2546220"/>
            <a:ext cx="2757614" cy="774446"/>
          </a:xfrm>
          <a:prstGeom prst="rect">
            <a:avLst/>
          </a:prstGeom>
          <a:solidFill>
            <a:srgbClr val="FFEBEB"/>
          </a:solidFill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1270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Roboto"/>
              <a:buNone/>
            </a:pPr>
            <a:r>
              <a:rPr lang="es">
                <a:solidFill>
                  <a:srgbClr val="C00000"/>
                </a:solidFill>
              </a:rPr>
              <a:t>Conéixer </a:t>
            </a:r>
            <a:r>
              <a:rPr lang="es"/>
              <a:t>com seria un</a:t>
            </a:r>
            <a:endParaRPr/>
          </a:p>
          <a:p>
            <a:pPr marL="1270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Roboto"/>
              <a:buNone/>
            </a:pPr>
            <a:r>
              <a:rPr lang="es"/>
              <a:t>producte final. El que</a:t>
            </a:r>
            <a:endParaRPr/>
          </a:p>
          <a:p>
            <a:pPr marL="1270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Roboto"/>
              <a:buNone/>
            </a:pPr>
            <a:r>
              <a:rPr lang="es"/>
              <a:t>s'espera que faça l'equip.</a:t>
            </a:r>
            <a:endParaRPr/>
          </a:p>
          <a:p>
            <a:pPr marL="1270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Roboto"/>
              <a:buNone/>
            </a:pPr>
            <a:r>
              <a:rPr lang="es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1270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Roboto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1" name="Google Shape;201;p5"/>
          <p:cNvSpPr txBox="1"/>
          <p:nvPr/>
        </p:nvSpPr>
        <p:spPr>
          <a:xfrm>
            <a:off x="5950123" y="3568285"/>
            <a:ext cx="2316864" cy="626437"/>
          </a:xfrm>
          <a:prstGeom prst="rect">
            <a:avLst/>
          </a:prstGeom>
          <a:solidFill>
            <a:srgbClr val="FFEBEB"/>
          </a:solidFill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1270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Roboto"/>
              <a:buNone/>
            </a:pPr>
            <a:r>
              <a:rPr lang="es" sz="1400" b="0" i="0" u="none" strike="noStrike" cap="non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Saber aplicar </a:t>
            </a:r>
            <a:r>
              <a:rPr lang="es"/>
              <a:t>allò</a:t>
            </a:r>
            <a:endParaRPr/>
          </a:p>
          <a:p>
            <a:pPr marL="1270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Roboto"/>
              <a:buNone/>
            </a:pPr>
            <a:r>
              <a:rPr lang="es"/>
              <a:t>après fins al moment.</a:t>
            </a:r>
            <a:endParaRPr/>
          </a:p>
        </p:txBody>
      </p:sp>
      <p:sp>
        <p:nvSpPr>
          <p:cNvPr id="202" name="Google Shape;202;p5"/>
          <p:cNvSpPr txBox="1"/>
          <p:nvPr/>
        </p:nvSpPr>
        <p:spPr>
          <a:xfrm>
            <a:off x="4304505" y="1454260"/>
            <a:ext cx="636962" cy="8812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1270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Roboto"/>
              <a:buNone/>
            </a:pPr>
            <a:r>
              <a:rPr lang="es" sz="4000" b="1" i="0" u="none" strike="noStrike" cap="non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3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3" name="Google Shape;203;p5"/>
          <p:cNvSpPr/>
          <p:nvPr/>
        </p:nvSpPr>
        <p:spPr>
          <a:xfrm>
            <a:off x="656185" y="2776131"/>
            <a:ext cx="2385517" cy="1467256"/>
          </a:xfrm>
          <a:custGeom>
            <a:avLst/>
            <a:gdLst/>
            <a:ahLst/>
            <a:cxnLst/>
            <a:rect l="l" t="t" r="r" b="b"/>
            <a:pathLst>
              <a:path w="2385517" h="1467256" extrusionOk="0">
                <a:moveTo>
                  <a:pt x="17696" y="42076"/>
                </a:moveTo>
                <a:cubicBezTo>
                  <a:pt x="39878" y="-48978"/>
                  <a:pt x="2263499" y="24875"/>
                  <a:pt x="2366858" y="42076"/>
                </a:cubicBezTo>
                <a:cubicBezTo>
                  <a:pt x="2454688" y="192072"/>
                  <a:pt x="2300206" y="981482"/>
                  <a:pt x="2366858" y="1447043"/>
                </a:cubicBezTo>
                <a:cubicBezTo>
                  <a:pt x="1553837" y="1495782"/>
                  <a:pt x="500991" y="1507509"/>
                  <a:pt x="37886" y="1451978"/>
                </a:cubicBezTo>
                <a:cubicBezTo>
                  <a:pt x="-14744" y="954861"/>
                  <a:pt x="1496" y="553384"/>
                  <a:pt x="17696" y="42076"/>
                </a:cubicBezTo>
                <a:close/>
              </a:path>
            </a:pathLst>
          </a:custGeom>
          <a:noFill/>
          <a:ln w="9525" cap="flat" cmpd="sng">
            <a:solidFill>
              <a:srgbClr val="00324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4" name="Google Shape;204;p5"/>
          <p:cNvSpPr/>
          <p:nvPr/>
        </p:nvSpPr>
        <p:spPr>
          <a:xfrm>
            <a:off x="704765" y="1244764"/>
            <a:ext cx="2790359" cy="1150818"/>
          </a:xfrm>
          <a:custGeom>
            <a:avLst/>
            <a:gdLst/>
            <a:ahLst/>
            <a:cxnLst/>
            <a:rect l="l" t="t" r="r" b="b"/>
            <a:pathLst>
              <a:path w="2790359" h="1150818" extrusionOk="0">
                <a:moveTo>
                  <a:pt x="20699" y="33002"/>
                </a:moveTo>
                <a:cubicBezTo>
                  <a:pt x="49306" y="-39529"/>
                  <a:pt x="2648282" y="20246"/>
                  <a:pt x="2768534" y="33002"/>
                </a:cubicBezTo>
                <a:cubicBezTo>
                  <a:pt x="2854605" y="151899"/>
                  <a:pt x="2764476" y="768523"/>
                  <a:pt x="2768534" y="1134964"/>
                </a:cubicBezTo>
                <a:cubicBezTo>
                  <a:pt x="1830283" y="1170332"/>
                  <a:pt x="584963" y="1200726"/>
                  <a:pt x="44316" y="1138835"/>
                </a:cubicBezTo>
                <a:cubicBezTo>
                  <a:pt x="-9497" y="742072"/>
                  <a:pt x="-14495" y="432380"/>
                  <a:pt x="20699" y="33002"/>
                </a:cubicBezTo>
                <a:close/>
              </a:path>
            </a:pathLst>
          </a:custGeom>
          <a:noFill/>
          <a:ln w="9525" cap="flat" cmpd="sng">
            <a:solidFill>
              <a:srgbClr val="00324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5" name="Google Shape;205;p5"/>
          <p:cNvSpPr/>
          <p:nvPr/>
        </p:nvSpPr>
        <p:spPr>
          <a:xfrm>
            <a:off x="4998962" y="1396118"/>
            <a:ext cx="3506054" cy="837620"/>
          </a:xfrm>
          <a:custGeom>
            <a:avLst/>
            <a:gdLst/>
            <a:ahLst/>
            <a:cxnLst/>
            <a:rect l="l" t="t" r="r" b="b"/>
            <a:pathLst>
              <a:path w="3506054" h="837620" extrusionOk="0">
                <a:moveTo>
                  <a:pt x="26008" y="24020"/>
                </a:moveTo>
                <a:cubicBezTo>
                  <a:pt x="52888" y="-37917"/>
                  <a:pt x="3312099" y="21973"/>
                  <a:pt x="3478631" y="24020"/>
                </a:cubicBezTo>
                <a:cubicBezTo>
                  <a:pt x="3536578" y="105773"/>
                  <a:pt x="3492105" y="559242"/>
                  <a:pt x="3478631" y="826080"/>
                </a:cubicBezTo>
                <a:cubicBezTo>
                  <a:pt x="2232766" y="926024"/>
                  <a:pt x="724283" y="956344"/>
                  <a:pt x="55682" y="828898"/>
                </a:cubicBezTo>
                <a:cubicBezTo>
                  <a:pt x="21105" y="542627"/>
                  <a:pt x="-20464" y="319324"/>
                  <a:pt x="26008" y="24020"/>
                </a:cubicBezTo>
                <a:close/>
              </a:path>
            </a:pathLst>
          </a:custGeom>
          <a:noFill/>
          <a:ln w="9525" cap="flat" cmpd="sng">
            <a:solidFill>
              <a:srgbClr val="00324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6" name="Google Shape;206;p5"/>
          <p:cNvSpPr/>
          <p:nvPr/>
        </p:nvSpPr>
        <p:spPr>
          <a:xfrm>
            <a:off x="5950123" y="3588835"/>
            <a:ext cx="2358826" cy="582332"/>
          </a:xfrm>
          <a:custGeom>
            <a:avLst/>
            <a:gdLst/>
            <a:ahLst/>
            <a:cxnLst/>
            <a:rect l="l" t="t" r="r" b="b"/>
            <a:pathLst>
              <a:path w="2358826" h="582332" extrusionOk="0">
                <a:moveTo>
                  <a:pt x="17498" y="16699"/>
                </a:moveTo>
                <a:cubicBezTo>
                  <a:pt x="38273" y="-24386"/>
                  <a:pt x="2227465" y="15396"/>
                  <a:pt x="2340376" y="16699"/>
                </a:cubicBezTo>
                <a:cubicBezTo>
                  <a:pt x="2403193" y="78482"/>
                  <a:pt x="2336416" y="389200"/>
                  <a:pt x="2340376" y="574309"/>
                </a:cubicBezTo>
                <a:cubicBezTo>
                  <a:pt x="1549001" y="596126"/>
                  <a:pt x="488477" y="655732"/>
                  <a:pt x="37462" y="576268"/>
                </a:cubicBezTo>
                <a:cubicBezTo>
                  <a:pt x="25646" y="383933"/>
                  <a:pt x="-21174" y="218183"/>
                  <a:pt x="17498" y="16699"/>
                </a:cubicBezTo>
                <a:close/>
              </a:path>
            </a:pathLst>
          </a:custGeom>
          <a:noFill/>
          <a:ln w="9525" cap="flat" cmpd="sng">
            <a:solidFill>
              <a:srgbClr val="00324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7" name="Google Shape;207;p5"/>
          <p:cNvSpPr/>
          <p:nvPr/>
        </p:nvSpPr>
        <p:spPr>
          <a:xfrm>
            <a:off x="5660013" y="2546220"/>
            <a:ext cx="2767148" cy="765810"/>
          </a:xfrm>
          <a:custGeom>
            <a:avLst/>
            <a:gdLst/>
            <a:ahLst/>
            <a:cxnLst/>
            <a:rect l="l" t="t" r="r" b="b"/>
            <a:pathLst>
              <a:path w="2767148" h="765810" extrusionOk="0">
                <a:moveTo>
                  <a:pt x="20527" y="21961"/>
                </a:moveTo>
                <a:cubicBezTo>
                  <a:pt x="55200" y="-24610"/>
                  <a:pt x="2628199" y="13633"/>
                  <a:pt x="2745505" y="21961"/>
                </a:cubicBezTo>
                <a:cubicBezTo>
                  <a:pt x="2807366" y="99703"/>
                  <a:pt x="2738428" y="511797"/>
                  <a:pt x="2745505" y="755260"/>
                </a:cubicBezTo>
                <a:cubicBezTo>
                  <a:pt x="1799750" y="799178"/>
                  <a:pt x="583057" y="796957"/>
                  <a:pt x="43947" y="757836"/>
                </a:cubicBezTo>
                <a:cubicBezTo>
                  <a:pt x="12922" y="496429"/>
                  <a:pt x="-23774" y="286749"/>
                  <a:pt x="20527" y="21961"/>
                </a:cubicBezTo>
                <a:close/>
              </a:path>
            </a:pathLst>
          </a:custGeom>
          <a:noFill/>
          <a:ln w="9525" cap="flat" cmpd="sng">
            <a:solidFill>
              <a:srgbClr val="00324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8" name="Google Shape;208;p5"/>
          <p:cNvSpPr txBox="1">
            <a:spLocks noGrp="1"/>
          </p:cNvSpPr>
          <p:nvPr>
            <p:ph type="title" idx="4294967295"/>
          </p:nvPr>
        </p:nvSpPr>
        <p:spPr>
          <a:xfrm>
            <a:off x="540000" y="900113"/>
            <a:ext cx="8096000" cy="5216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</a:pPr>
            <a:r>
              <a:rPr lang="es" sz="2000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Objectius</a:t>
            </a:r>
            <a:endParaRPr sz="2000">
              <a:solidFill>
                <a:srgbClr val="C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9" name="Google Shape;209;p5"/>
          <p:cNvSpPr txBox="1">
            <a:spLocks noGrp="1"/>
          </p:cNvSpPr>
          <p:nvPr>
            <p:ph type="ctrTitle"/>
          </p:nvPr>
        </p:nvSpPr>
        <p:spPr>
          <a:xfrm>
            <a:off x="0" y="123824"/>
            <a:ext cx="9135900" cy="5216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</a:pPr>
            <a:r>
              <a:rPr lang="es" sz="2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Sucre no, gràcies</a:t>
            </a:r>
            <a:endParaRPr sz="24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10" name="Google Shape;210;p5" descr="Forma&#10;&#10;El contenido generado por IA puede ser incorrecto."/>
          <p:cNvPicPr preferRelativeResize="0"/>
          <p:nvPr/>
        </p:nvPicPr>
        <p:blipFill rotWithShape="1">
          <a:blip r:embed="rId3">
            <a:alphaModFix/>
          </a:blip>
          <a:srcRect r="49975"/>
          <a:stretch/>
        </p:blipFill>
        <p:spPr>
          <a:xfrm>
            <a:off x="3455242" y="2204854"/>
            <a:ext cx="2106726" cy="2497728"/>
          </a:xfrm>
          <a:prstGeom prst="rect">
            <a:avLst/>
          </a:prstGeom>
          <a:noFill/>
          <a:ln>
            <a:noFill/>
          </a:ln>
        </p:spPr>
      </p:pic>
      <p:sp>
        <p:nvSpPr>
          <p:cNvPr id="211" name="Google Shape;211;p5"/>
          <p:cNvSpPr txBox="1"/>
          <p:nvPr/>
        </p:nvSpPr>
        <p:spPr>
          <a:xfrm>
            <a:off x="3410878" y="1706317"/>
            <a:ext cx="636962" cy="8812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1270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Roboto"/>
              <a:buNone/>
            </a:pPr>
            <a:r>
              <a:rPr lang="es" sz="4000" b="1" i="0" u="none" strike="noStrike" cap="non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2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2" name="Google Shape;212;p5"/>
          <p:cNvSpPr txBox="1"/>
          <p:nvPr/>
        </p:nvSpPr>
        <p:spPr>
          <a:xfrm>
            <a:off x="2906514" y="2672941"/>
            <a:ext cx="636962" cy="8812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1270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Roboto"/>
              <a:buNone/>
            </a:pPr>
            <a:r>
              <a:rPr lang="es" sz="4000" b="1" i="0" u="none" strike="noStrike" cap="non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3" name="Google Shape;213;p5"/>
          <p:cNvSpPr txBox="1"/>
          <p:nvPr/>
        </p:nvSpPr>
        <p:spPr>
          <a:xfrm>
            <a:off x="5020365" y="2452113"/>
            <a:ext cx="636962" cy="8812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1270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Roboto"/>
              <a:buNone/>
            </a:pPr>
            <a:r>
              <a:rPr lang="es" sz="4000" b="1" i="0" u="none" strike="noStrike" cap="non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4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4" name="Google Shape;214;p5"/>
          <p:cNvSpPr txBox="1"/>
          <p:nvPr/>
        </p:nvSpPr>
        <p:spPr>
          <a:xfrm>
            <a:off x="5371864" y="3473381"/>
            <a:ext cx="636962" cy="8812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1270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Roboto"/>
              <a:buNone/>
            </a:pPr>
            <a:r>
              <a:rPr lang="es" sz="4000" b="1" i="0" u="none" strike="noStrike" cap="non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5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5" name="Google Shape;215;p5"/>
          <p:cNvSpPr txBox="1"/>
          <p:nvPr/>
        </p:nvSpPr>
        <p:spPr>
          <a:xfrm>
            <a:off x="539750" y="4817603"/>
            <a:ext cx="8096400" cy="32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r" rtl="0">
              <a:lnSpc>
                <a:spcPct val="104166"/>
              </a:lnSpc>
              <a:spcBef>
                <a:spcPts val="5985"/>
              </a:spcBef>
              <a:spcAft>
                <a:spcPts val="0"/>
              </a:spcAft>
              <a:buNone/>
            </a:pPr>
            <a:r>
              <a:rPr lang="es" sz="1200">
                <a:solidFill>
                  <a:srgbClr val="8E8E8E"/>
                </a:solidFill>
                <a:latin typeface="SDWJVV+BaguetScript-Regular"/>
                <a:ea typeface="SDWJVV+BaguetScript-Regular"/>
                <a:cs typeface="SDWJVV+BaguetScript-Regular"/>
                <a:sym typeface="SDWJVV+BaguetScript-Regular"/>
              </a:rPr>
              <a:t>Salvant el meu territori </a:t>
            </a:r>
            <a:r>
              <a:rPr lang="es" sz="1200">
                <a:solidFill>
                  <a:srgbClr val="424242"/>
                </a:solidFill>
                <a:latin typeface="SDWJVV+BaguetScript-Regular"/>
                <a:ea typeface="SDWJVV+BaguetScript-Regular"/>
                <a:cs typeface="SDWJVV+BaguetScript-Regular"/>
                <a:sym typeface="SDWJVV+BaguetScript-Regular"/>
              </a:rPr>
              <a:t>- Investigació i mètode científic</a:t>
            </a:r>
            <a:endParaRPr sz="1200">
              <a:solidFill>
                <a:srgbClr val="8D8D8D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BBFC3"/>
        </a:solidFill>
        <a:effectLst/>
      </p:bgPr>
    </p:bg>
    <p:spTree>
      <p:nvGrpSpPr>
        <p:cNvPr id="1" name="Shape 2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" name="Google Shape;243;g3093831a9a5_0_0"/>
          <p:cNvSpPr/>
          <p:nvPr/>
        </p:nvSpPr>
        <p:spPr>
          <a:xfrm>
            <a:off x="137269" y="687690"/>
            <a:ext cx="8791355" cy="4331986"/>
          </a:xfrm>
          <a:custGeom>
            <a:avLst/>
            <a:gdLst/>
            <a:ahLst/>
            <a:cxnLst/>
            <a:rect l="l" t="t" r="r" b="b"/>
            <a:pathLst>
              <a:path w="8791355" h="4331986" extrusionOk="0">
                <a:moveTo>
                  <a:pt x="65216" y="124229"/>
                </a:moveTo>
                <a:cubicBezTo>
                  <a:pt x="139493" y="-154450"/>
                  <a:pt x="8348489" y="72752"/>
                  <a:pt x="8722594" y="124229"/>
                </a:cubicBezTo>
                <a:cubicBezTo>
                  <a:pt x="8964996" y="559023"/>
                  <a:pt x="8592344" y="2896122"/>
                  <a:pt x="8722594" y="4272308"/>
                </a:cubicBezTo>
                <a:cubicBezTo>
                  <a:pt x="5792107" y="4370239"/>
                  <a:pt x="1854825" y="4427568"/>
                  <a:pt x="139623" y="4286880"/>
                </a:cubicBezTo>
                <a:cubicBezTo>
                  <a:pt x="82548" y="2872960"/>
                  <a:pt x="23994" y="1654275"/>
                  <a:pt x="65216" y="124229"/>
                </a:cubicBezTo>
                <a:close/>
              </a:path>
            </a:pathLst>
          </a:custGeom>
          <a:noFill/>
          <a:ln w="9525" cap="flat" cmpd="sng">
            <a:solidFill>
              <a:srgbClr val="00324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44" name="Google Shape;244;g3093831a9a5_0_0"/>
          <p:cNvSpPr txBox="1">
            <a:spLocks noGrp="1"/>
          </p:cNvSpPr>
          <p:nvPr>
            <p:ph type="body" idx="4294967295"/>
          </p:nvPr>
        </p:nvSpPr>
        <p:spPr>
          <a:xfrm>
            <a:off x="382747" y="784244"/>
            <a:ext cx="2520000" cy="2906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s" sz="1000" b="1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INTRODUCCIÓ </a:t>
            </a:r>
            <a:r>
              <a:rPr lang="es" sz="10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(context del problema)</a:t>
            </a:r>
            <a:endParaRPr sz="10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s" sz="10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El sucre és un ingredient molt present en la dieta. La Organització Mundial de la Salut (OMS) recomana als adults amb un índex de massa corporal normal consumir-ne un màxim de 25 grams al dia (5 % de la ingesta calòrica diària).Si ens n’excedim, augmentem la possibilitat de patir patologies com ara diabetis, obesitat, càries, malalties cardíaques, mala nutrició, augment de triglicèrids, etc.</a:t>
            </a:r>
            <a:endParaRPr sz="10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800"/>
              <a:buNone/>
            </a:pPr>
            <a:endParaRPr sz="10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45" name="Google Shape;245;g3093831a9a5_0_0"/>
          <p:cNvSpPr txBox="1"/>
          <p:nvPr/>
        </p:nvSpPr>
        <p:spPr>
          <a:xfrm>
            <a:off x="3375574" y="784243"/>
            <a:ext cx="2520000" cy="214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800"/>
              <a:buFont typeface="Roboto"/>
              <a:buNone/>
            </a:pPr>
            <a:r>
              <a:rPr lang="es" sz="10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M</a:t>
            </a:r>
            <a:r>
              <a:rPr lang="es" sz="1000" b="1">
                <a:solidFill>
                  <a:schemeClr val="dk2"/>
                </a:solidFill>
              </a:rPr>
              <a:t>È</a:t>
            </a:r>
            <a:r>
              <a:rPr lang="es" sz="10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TOD</a:t>
            </a:r>
            <a:r>
              <a:rPr lang="es" sz="1000" b="1">
                <a:solidFill>
                  <a:schemeClr val="dk2"/>
                </a:solidFill>
              </a:rPr>
              <a:t>E</a:t>
            </a:r>
            <a:r>
              <a:rPr lang="es" sz="10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s" sz="1000" b="1">
                <a:solidFill>
                  <a:schemeClr val="dk2"/>
                </a:solidFill>
              </a:rPr>
              <a:t>I</a:t>
            </a:r>
            <a:r>
              <a:rPr lang="es" sz="10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 MATERIALS </a:t>
            </a:r>
            <a:r>
              <a:rPr lang="es"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(</a:t>
            </a:r>
            <a:r>
              <a:rPr lang="es" sz="1000">
                <a:solidFill>
                  <a:schemeClr val="dk2"/>
                </a:solidFill>
              </a:rPr>
              <a:t>com assolirem els objectius</a:t>
            </a:r>
            <a:r>
              <a:rPr lang="es"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) </a:t>
            </a:r>
            <a:br>
              <a:rPr lang="es"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s"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1. </a:t>
            </a:r>
            <a:r>
              <a:rPr lang="es" sz="1000">
                <a:solidFill>
                  <a:schemeClr val="dk2"/>
                </a:solidFill>
              </a:rPr>
              <a:t>Documentar-se sobre els tipus de sucre, origen i efectes en la salut 2. Seleccionar aliments habituals de l'esmorzar de l'alumnat (fruita, brioxeria  casolana i industrial, entrepans, etc.) 3. Analitzar els tipus de sucre presents i la quantitat (etiquetatge) 4. Organitzar els aliments per tipus de sucre i quantitat 5. Elaborar una guia de consells per a reduir el consum de sucre. 6. Dissenyar pla per a reduir el consum de sucre en l'alumnat dels centres.</a:t>
            </a:r>
            <a:endParaRPr sz="1000">
              <a:solidFill>
                <a:schemeClr val="dk2"/>
              </a:solidFill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Clr>
                <a:schemeClr val="lt2"/>
              </a:buClr>
              <a:buSzPts val="1800"/>
              <a:buFont typeface="Roboto"/>
              <a:buNone/>
            </a:pPr>
            <a:endParaRPr sz="1000">
              <a:solidFill>
                <a:schemeClr val="dk2"/>
              </a:solidFill>
            </a:endParaRPr>
          </a:p>
        </p:txBody>
      </p:sp>
      <p:sp>
        <p:nvSpPr>
          <p:cNvPr id="246" name="Google Shape;246;g3093831a9a5_0_0"/>
          <p:cNvSpPr txBox="1"/>
          <p:nvPr/>
        </p:nvSpPr>
        <p:spPr>
          <a:xfrm>
            <a:off x="6266373" y="784243"/>
            <a:ext cx="2520000" cy="18009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es" sz="10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RESULTA</a:t>
            </a:r>
            <a:r>
              <a:rPr lang="es" sz="1000" b="1">
                <a:solidFill>
                  <a:schemeClr val="dk2"/>
                </a:solidFill>
              </a:rPr>
              <a:t>T</a:t>
            </a:r>
            <a:r>
              <a:rPr lang="es" sz="10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S </a:t>
            </a:r>
            <a:r>
              <a:rPr lang="es"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(</a:t>
            </a:r>
            <a:r>
              <a:rPr lang="es" sz="1000">
                <a:solidFill>
                  <a:schemeClr val="dk2"/>
                </a:solidFill>
              </a:rPr>
              <a:t>les troballes, propostes</a:t>
            </a:r>
            <a:endParaRPr sz="1000">
              <a:solidFill>
                <a:schemeClr val="dk2"/>
              </a:solidFill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es" sz="1000">
                <a:solidFill>
                  <a:schemeClr val="dk2"/>
                </a:solidFill>
              </a:rPr>
              <a:t>d'intervenció...</a:t>
            </a:r>
            <a:r>
              <a:rPr lang="es"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)</a:t>
            </a:r>
            <a:br>
              <a:rPr lang="es"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s" sz="1000">
                <a:solidFill>
                  <a:schemeClr val="dk2"/>
                </a:solidFill>
              </a:rPr>
              <a:t>Gràfiques comparatives de les dades.</a:t>
            </a:r>
            <a:endParaRPr sz="1000">
              <a:solidFill>
                <a:schemeClr val="dk2"/>
              </a:solidFill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es" sz="1000">
                <a:solidFill>
                  <a:schemeClr val="dk2"/>
                </a:solidFill>
              </a:rPr>
              <a:t>Guia de consells.</a:t>
            </a:r>
            <a:endParaRPr sz="1000">
              <a:solidFill>
                <a:schemeClr val="dk2"/>
              </a:solidFill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es" sz="1000">
                <a:solidFill>
                  <a:schemeClr val="dk2"/>
                </a:solidFill>
              </a:rPr>
              <a:t>Pla per a reduir el consum de sucre en l'alumnat dels centres: Un 15 % menys, pots fer-ho?</a:t>
            </a:r>
            <a:endParaRPr sz="1000">
              <a:solidFill>
                <a:schemeClr val="dk2"/>
              </a:solidFill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endParaRPr sz="1000">
              <a:solidFill>
                <a:schemeClr val="dk2"/>
              </a:solidFill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es" sz="1000" b="1">
                <a:solidFill>
                  <a:schemeClr val="dk2"/>
                </a:solidFill>
              </a:rPr>
              <a:t>CONCLUSIONS I DISCUSSIÓ </a:t>
            </a:r>
            <a:r>
              <a:rPr lang="es" sz="1000">
                <a:solidFill>
                  <a:schemeClr val="dk2"/>
                </a:solidFill>
              </a:rPr>
              <a:t>(el que</a:t>
            </a:r>
            <a:endParaRPr sz="1000">
              <a:solidFill>
                <a:schemeClr val="dk2"/>
              </a:solidFill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es" sz="1000">
                <a:solidFill>
                  <a:schemeClr val="dk2"/>
                </a:solidFill>
              </a:rPr>
              <a:t>signifiquen aquestes troballes)</a:t>
            </a:r>
            <a:br>
              <a:rPr lang="es"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</a:br>
            <a:endParaRPr sz="1000" b="0" i="0" u="none" strike="noStrike" cap="non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47" name="Google Shape;247;g3093831a9a5_0_0"/>
          <p:cNvSpPr txBox="1"/>
          <p:nvPr/>
        </p:nvSpPr>
        <p:spPr>
          <a:xfrm>
            <a:off x="382747" y="3240365"/>
            <a:ext cx="2520000" cy="801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800"/>
              <a:buFont typeface="Roboto"/>
              <a:buNone/>
            </a:pPr>
            <a:r>
              <a:rPr lang="es" sz="10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PROBLEMA</a:t>
            </a:r>
            <a:br>
              <a:rPr lang="es"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s" sz="1000">
                <a:solidFill>
                  <a:schemeClr val="dk2"/>
                </a:solidFill>
              </a:rPr>
              <a:t>Esmorzars poc saludables i desconeixement dels efectes de sucre refinat i edulcorants en la nostra salut</a:t>
            </a:r>
            <a:endParaRPr sz="1000">
              <a:solidFill>
                <a:schemeClr val="dk2"/>
              </a:solidFill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Clr>
                <a:schemeClr val="lt2"/>
              </a:buClr>
              <a:buSzPts val="1800"/>
              <a:buFont typeface="Roboto"/>
              <a:buNone/>
            </a:pPr>
            <a:endParaRPr sz="1000">
              <a:solidFill>
                <a:schemeClr val="dk2"/>
              </a:solidFill>
            </a:endParaRPr>
          </a:p>
        </p:txBody>
      </p:sp>
      <p:sp>
        <p:nvSpPr>
          <p:cNvPr id="248" name="Google Shape;248;g3093831a9a5_0_0"/>
          <p:cNvSpPr txBox="1"/>
          <p:nvPr/>
        </p:nvSpPr>
        <p:spPr>
          <a:xfrm>
            <a:off x="382747" y="4177536"/>
            <a:ext cx="2520000" cy="801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800"/>
              <a:buFont typeface="Roboto"/>
              <a:buNone/>
            </a:pPr>
            <a:r>
              <a:rPr lang="es" sz="10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OBJECTI</a:t>
            </a:r>
            <a:r>
              <a:rPr lang="es" sz="1000" b="1">
                <a:solidFill>
                  <a:schemeClr val="dk2"/>
                </a:solidFill>
              </a:rPr>
              <a:t>U</a:t>
            </a:r>
            <a:r>
              <a:rPr lang="es" sz="10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S </a:t>
            </a:r>
            <a:r>
              <a:rPr lang="es"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(qu</a:t>
            </a:r>
            <a:r>
              <a:rPr lang="es" sz="1000">
                <a:solidFill>
                  <a:schemeClr val="dk2"/>
                </a:solidFill>
              </a:rPr>
              <a:t>è</a:t>
            </a:r>
            <a:r>
              <a:rPr lang="es"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s" sz="1000">
                <a:solidFill>
                  <a:schemeClr val="dk2"/>
                </a:solidFill>
              </a:rPr>
              <a:t>en</a:t>
            </a:r>
            <a:r>
              <a:rPr lang="es"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s propo</a:t>
            </a:r>
            <a:r>
              <a:rPr lang="es" sz="1000">
                <a:solidFill>
                  <a:schemeClr val="dk2"/>
                </a:solidFill>
              </a:rPr>
              <a:t>s</a:t>
            </a:r>
            <a:r>
              <a:rPr lang="es"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em)</a:t>
            </a:r>
            <a:br>
              <a:rPr lang="es"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s"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1. </a:t>
            </a:r>
            <a:r>
              <a:rPr lang="es" sz="1000">
                <a:solidFill>
                  <a:schemeClr val="dk2"/>
                </a:solidFill>
              </a:rPr>
              <a:t>Conscienciar l'alumnat sobre els perills de la ingesta de sucre. </a:t>
            </a:r>
            <a:endParaRPr sz="1000">
              <a:solidFill>
                <a:schemeClr val="dk2"/>
              </a:solidFill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800"/>
              <a:buFont typeface="Roboto"/>
              <a:buNone/>
            </a:pPr>
            <a:r>
              <a:rPr lang="es" sz="1000">
                <a:solidFill>
                  <a:schemeClr val="dk2"/>
                </a:solidFill>
              </a:rPr>
              <a:t>2. Reduir el consum de sucre.</a:t>
            </a:r>
            <a:endParaRPr sz="1000">
              <a:solidFill>
                <a:schemeClr val="dk2"/>
              </a:solidFill>
            </a:endParaRPr>
          </a:p>
        </p:txBody>
      </p:sp>
      <p:sp>
        <p:nvSpPr>
          <p:cNvPr id="249" name="Google Shape;249;g3093831a9a5_0_0"/>
          <p:cNvSpPr/>
          <p:nvPr/>
        </p:nvSpPr>
        <p:spPr>
          <a:xfrm>
            <a:off x="2273417" y="2585185"/>
            <a:ext cx="993300" cy="897600"/>
          </a:xfrm>
          <a:prstGeom prst="wedgeRoundRectCallout">
            <a:avLst>
              <a:gd name="adj1" fmla="val -135468"/>
              <a:gd name="adj2" fmla="val 38082"/>
              <a:gd name="adj3" fmla="val 16667"/>
            </a:avLst>
          </a:prstGeom>
          <a:solidFill>
            <a:srgbClr val="FFEBEB"/>
          </a:solidFill>
          <a:ln>
            <a:noFill/>
          </a:ln>
        </p:spPr>
        <p:txBody>
          <a:bodyPr spcFirstLastPara="1" wrap="square" lIns="36000" tIns="36000" rIns="36000" bIns="360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lang="es" sz="8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HIP</a:t>
            </a:r>
            <a:r>
              <a:rPr lang="es" sz="800" b="1">
                <a:solidFill>
                  <a:schemeClr val="dk2"/>
                </a:solidFill>
              </a:rPr>
              <a:t>Ò</a:t>
            </a:r>
            <a:r>
              <a:rPr lang="es" sz="8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TESI (re</a:t>
            </a:r>
            <a:r>
              <a:rPr lang="es" sz="800" b="1">
                <a:solidFill>
                  <a:schemeClr val="dk2"/>
                </a:solidFill>
              </a:rPr>
              <a:t>pte</a:t>
            </a:r>
            <a:r>
              <a:rPr lang="es" sz="8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)</a:t>
            </a:r>
            <a:br>
              <a:rPr lang="es" sz="8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s" sz="800">
                <a:solidFill>
                  <a:schemeClr val="dk2"/>
                </a:solidFill>
              </a:rPr>
              <a:t>És</a:t>
            </a:r>
            <a:r>
              <a:rPr lang="es" sz="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 possible reduir el consum de </a:t>
            </a:r>
            <a:r>
              <a:rPr lang="es" sz="800">
                <a:solidFill>
                  <a:schemeClr val="dk2"/>
                </a:solidFill>
              </a:rPr>
              <a:t>sucre</a:t>
            </a:r>
            <a:r>
              <a:rPr lang="es" sz="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 en </a:t>
            </a:r>
            <a:r>
              <a:rPr lang="es" sz="800">
                <a:solidFill>
                  <a:schemeClr val="dk2"/>
                </a:solidFill>
              </a:rPr>
              <a:t>el</a:t>
            </a:r>
            <a:r>
              <a:rPr lang="es" sz="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 centro</a:t>
            </a:r>
            <a:endParaRPr sz="800" b="0" i="0" u="none" strike="noStrike" cap="non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50" name="Google Shape;250;g3093831a9a5_0_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306248" y="2789873"/>
            <a:ext cx="2480125" cy="1800941"/>
          </a:xfrm>
          <a:prstGeom prst="rect">
            <a:avLst/>
          </a:prstGeom>
          <a:noFill/>
          <a:ln>
            <a:noFill/>
          </a:ln>
        </p:spPr>
      </p:pic>
      <p:sp>
        <p:nvSpPr>
          <p:cNvPr id="251" name="Google Shape;251;g3093831a9a5_0_0"/>
          <p:cNvSpPr txBox="1"/>
          <p:nvPr/>
        </p:nvSpPr>
        <p:spPr>
          <a:xfrm>
            <a:off x="0" y="123824"/>
            <a:ext cx="9135900" cy="5216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s" sz="2400">
                <a:solidFill>
                  <a:schemeClr val="dk2"/>
                </a:solidFill>
              </a:rPr>
              <a:t>Sucre</a:t>
            </a:r>
            <a:r>
              <a:rPr lang="es" sz="2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 no, gr</a:t>
            </a:r>
            <a:r>
              <a:rPr lang="es" sz="2400">
                <a:solidFill>
                  <a:schemeClr val="dk2"/>
                </a:solidFill>
              </a:rPr>
              <a:t>à</a:t>
            </a:r>
            <a:r>
              <a:rPr lang="es" sz="2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ci</a:t>
            </a:r>
            <a:r>
              <a:rPr lang="es" sz="2400">
                <a:solidFill>
                  <a:schemeClr val="dk2"/>
                </a:solidFill>
              </a:rPr>
              <a:t>e</a:t>
            </a:r>
            <a:r>
              <a:rPr lang="es" sz="2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s</a:t>
            </a:r>
            <a:endParaRPr sz="2400" b="0" i="0" u="none" strike="noStrike" cap="non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52" name="Google Shape;252;g3093831a9a5_0_0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3438562" y="3557044"/>
            <a:ext cx="2295817" cy="102114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BBFC3"/>
        </a:solidFill>
        <a:effectLst/>
      </p:bgPr>
    </p:bg>
    <p:spTree>
      <p:nvGrpSpPr>
        <p:cNvPr id="1" name="Shape 2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7" name="Google Shape;257;g3093831a9a5_0_17"/>
          <p:cNvSpPr/>
          <p:nvPr/>
        </p:nvSpPr>
        <p:spPr>
          <a:xfrm>
            <a:off x="137269" y="687690"/>
            <a:ext cx="8791355" cy="4331986"/>
          </a:xfrm>
          <a:custGeom>
            <a:avLst/>
            <a:gdLst/>
            <a:ahLst/>
            <a:cxnLst/>
            <a:rect l="l" t="t" r="r" b="b"/>
            <a:pathLst>
              <a:path w="8791355" h="4331986" extrusionOk="0">
                <a:moveTo>
                  <a:pt x="65216" y="124229"/>
                </a:moveTo>
                <a:cubicBezTo>
                  <a:pt x="139493" y="-154450"/>
                  <a:pt x="8348489" y="72752"/>
                  <a:pt x="8722594" y="124229"/>
                </a:cubicBezTo>
                <a:cubicBezTo>
                  <a:pt x="8964996" y="559023"/>
                  <a:pt x="8592344" y="2896122"/>
                  <a:pt x="8722594" y="4272308"/>
                </a:cubicBezTo>
                <a:cubicBezTo>
                  <a:pt x="5792107" y="4370239"/>
                  <a:pt x="1854825" y="4427568"/>
                  <a:pt x="139623" y="4286880"/>
                </a:cubicBezTo>
                <a:cubicBezTo>
                  <a:pt x="82548" y="2872960"/>
                  <a:pt x="23994" y="1654275"/>
                  <a:pt x="65216" y="124229"/>
                </a:cubicBezTo>
                <a:close/>
              </a:path>
            </a:pathLst>
          </a:custGeom>
          <a:noFill/>
          <a:ln w="9525" cap="flat" cmpd="sng">
            <a:solidFill>
              <a:srgbClr val="00324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8" name="Google Shape;258;g3093831a9a5_0_17"/>
          <p:cNvSpPr txBox="1"/>
          <p:nvPr/>
        </p:nvSpPr>
        <p:spPr>
          <a:xfrm>
            <a:off x="3375575" y="784250"/>
            <a:ext cx="2520000" cy="407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800"/>
              <a:buFont typeface="Roboto"/>
              <a:buNone/>
            </a:pPr>
            <a:r>
              <a:rPr lang="es" sz="10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PRESSUP</a:t>
            </a:r>
            <a:r>
              <a:rPr lang="es" sz="1000" b="1">
                <a:solidFill>
                  <a:schemeClr val="dk2"/>
                </a:solidFill>
              </a:rPr>
              <a:t>O</a:t>
            </a:r>
            <a:r>
              <a:rPr lang="es" sz="10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ST</a:t>
            </a:r>
            <a:br>
              <a:rPr lang="es"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s" sz="1000">
                <a:solidFill>
                  <a:schemeClr val="dk2"/>
                </a:solidFill>
              </a:rPr>
              <a:t>Material fungible per a l'execució del</a:t>
            </a:r>
            <a:endParaRPr sz="1000">
              <a:solidFill>
                <a:schemeClr val="dk2"/>
              </a:solidFill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800"/>
              <a:buFont typeface="Roboto"/>
              <a:buNone/>
            </a:pPr>
            <a:r>
              <a:rPr lang="es" sz="1000">
                <a:solidFill>
                  <a:schemeClr val="dk2"/>
                </a:solidFill>
              </a:rPr>
              <a:t>projecte i l'acció divulgativa.</a:t>
            </a:r>
            <a:endParaRPr sz="1000">
              <a:solidFill>
                <a:schemeClr val="dk2"/>
              </a:solidFill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800"/>
              <a:buFont typeface="Roboto"/>
              <a:buNone/>
            </a:pPr>
            <a:endParaRPr sz="1000">
              <a:solidFill>
                <a:schemeClr val="dk2"/>
              </a:solidFill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800"/>
              <a:buFont typeface="Roboto"/>
              <a:buNone/>
            </a:pPr>
            <a:r>
              <a:rPr lang="es" sz="10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INNOVACIÓ</a:t>
            </a:r>
            <a:br>
              <a:rPr lang="es"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s"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- </a:t>
            </a:r>
            <a:r>
              <a:rPr lang="es" sz="1000">
                <a:solidFill>
                  <a:schemeClr val="dk2"/>
                </a:solidFill>
              </a:rPr>
              <a:t>Per a divulgar els resultats, apostem per un format que implique el P. O. i el motive: el repte.</a:t>
            </a:r>
            <a:endParaRPr sz="1000">
              <a:solidFill>
                <a:schemeClr val="dk2"/>
              </a:solidFill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800"/>
              <a:buFont typeface="Roboto"/>
              <a:buNone/>
            </a:pPr>
            <a:r>
              <a:rPr lang="es" sz="1000">
                <a:solidFill>
                  <a:schemeClr val="dk2"/>
                </a:solidFill>
              </a:rPr>
              <a:t>- Sèrie de pòdcasts (d'humor i divulgació): pòdcasts breus a tall d'entrevista als membres de l'equip d'investigació. L'entrevista seguirà una línia de preguntes les respostes de les quals donen a conéixer curiositats i mites del projecte en to humorístic.</a:t>
            </a:r>
            <a:endParaRPr sz="1000">
              <a:solidFill>
                <a:schemeClr val="dk2"/>
              </a:solidFill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Clr>
                <a:schemeClr val="lt2"/>
              </a:buClr>
              <a:buSzPts val="1800"/>
              <a:buFont typeface="Roboto"/>
              <a:buNone/>
            </a:pPr>
            <a:endParaRPr sz="1000">
              <a:solidFill>
                <a:schemeClr val="dk2"/>
              </a:solidFill>
            </a:endParaRPr>
          </a:p>
        </p:txBody>
      </p:sp>
      <p:sp>
        <p:nvSpPr>
          <p:cNvPr id="259" name="Google Shape;259;g3093831a9a5_0_17"/>
          <p:cNvSpPr txBox="1"/>
          <p:nvPr/>
        </p:nvSpPr>
        <p:spPr>
          <a:xfrm>
            <a:off x="373249" y="784243"/>
            <a:ext cx="2520000" cy="15697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800"/>
              <a:buFont typeface="Roboto"/>
              <a:buNone/>
            </a:pPr>
            <a:r>
              <a:rPr lang="es" sz="10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DIVULGACIÓ </a:t>
            </a:r>
            <a:br>
              <a:rPr lang="es" sz="10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s"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1. </a:t>
            </a:r>
            <a:r>
              <a:rPr lang="es" sz="1000">
                <a:solidFill>
                  <a:schemeClr val="dk2"/>
                </a:solidFill>
              </a:rPr>
              <a:t>Repte: Un 15 % menys, pots fer-ho? Organitzar xerrades informatives per a explicar el repte als nostres centres (web informativa, QR, pòsters i vídeos). Fer pòdcast sobre curiositats, com ara per què a l'arqueologia es pot datar un crani antic només mirant-ne la dentadura.</a:t>
            </a:r>
            <a:endParaRPr sz="1000">
              <a:solidFill>
                <a:schemeClr val="dk2"/>
              </a:solidFill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Clr>
                <a:schemeClr val="lt2"/>
              </a:buClr>
              <a:buSzPts val="1800"/>
              <a:buFont typeface="Roboto"/>
              <a:buNone/>
            </a:pPr>
            <a:endParaRPr sz="1000">
              <a:solidFill>
                <a:schemeClr val="dk2"/>
              </a:solidFill>
            </a:endParaRPr>
          </a:p>
        </p:txBody>
      </p:sp>
      <p:sp>
        <p:nvSpPr>
          <p:cNvPr id="260" name="Google Shape;260;g3093831a9a5_0_17"/>
          <p:cNvSpPr txBox="1"/>
          <p:nvPr/>
        </p:nvSpPr>
        <p:spPr>
          <a:xfrm>
            <a:off x="6377899" y="784243"/>
            <a:ext cx="2520000" cy="430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800"/>
              <a:buFont typeface="Roboto"/>
              <a:buNone/>
            </a:pPr>
            <a:r>
              <a:rPr lang="es" sz="1000" b="1">
                <a:solidFill>
                  <a:schemeClr val="dk2"/>
                </a:solidFill>
              </a:rPr>
              <a:t>VALOR AFEGIT</a:t>
            </a:r>
            <a:br>
              <a:rPr lang="es"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s"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- </a:t>
            </a:r>
            <a:r>
              <a:rPr lang="es" sz="1000">
                <a:solidFill>
                  <a:schemeClr val="dk2"/>
                </a:solidFill>
              </a:rPr>
              <a:t>Plurilingüisme: materials en Castellà - Valencià - Anglès.</a:t>
            </a:r>
            <a:endParaRPr sz="1000">
              <a:solidFill>
                <a:schemeClr val="dk2"/>
              </a:solidFill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800"/>
              <a:buFont typeface="Roboto"/>
              <a:buNone/>
            </a:pPr>
            <a:r>
              <a:rPr lang="es" sz="1000">
                <a:solidFill>
                  <a:schemeClr val="dk2"/>
                </a:solidFill>
              </a:rPr>
              <a:t>- Impuls de conductes optimistes i resilients. Es fomenta la presa de consciència del problema mitjançant la participació activa en el repte.</a:t>
            </a:r>
            <a:endParaRPr sz="1000">
              <a:solidFill>
                <a:schemeClr val="dk2"/>
              </a:solidFill>
            </a:endParaRPr>
          </a:p>
        </p:txBody>
      </p:sp>
      <p:pic>
        <p:nvPicPr>
          <p:cNvPr id="261" name="Google Shape;261;g3093831a9a5_0_1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925866" y="3292541"/>
            <a:ext cx="2630977" cy="17373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62" name="Google Shape;262;g3093831a9a5_0_17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732198" y="2136842"/>
            <a:ext cx="1971539" cy="1540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63" name="Google Shape;263;g3093831a9a5_0_17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4016524" y="3360896"/>
            <a:ext cx="1995271" cy="1719163"/>
          </a:xfrm>
          <a:prstGeom prst="rect">
            <a:avLst/>
          </a:prstGeom>
          <a:noFill/>
          <a:ln>
            <a:noFill/>
          </a:ln>
        </p:spPr>
      </p:pic>
      <p:sp>
        <p:nvSpPr>
          <p:cNvPr id="264" name="Google Shape;264;g3093831a9a5_0_17"/>
          <p:cNvSpPr/>
          <p:nvPr/>
        </p:nvSpPr>
        <p:spPr>
          <a:xfrm>
            <a:off x="373249" y="3989943"/>
            <a:ext cx="1920307" cy="625268"/>
          </a:xfrm>
          <a:prstGeom prst="roundRect">
            <a:avLst>
              <a:gd name="adj" fmla="val 16667"/>
            </a:avLst>
          </a:prstGeom>
          <a:solidFill>
            <a:srgbClr val="FFEBEB"/>
          </a:solidFill>
          <a:ln>
            <a:noFill/>
          </a:ln>
        </p:spPr>
        <p:txBody>
          <a:bodyPr spcFirstLastPara="1" wrap="square" lIns="36000" tIns="36000" rIns="36000" bIns="360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es" sz="800" dirty="0">
                <a:solidFill>
                  <a:schemeClr val="dk2"/>
                </a:solidFill>
              </a:rPr>
              <a:t>Treball i imatges de:</a:t>
            </a:r>
            <a:endParaRPr sz="800" dirty="0">
              <a:solidFill>
                <a:schemeClr val="dk2"/>
              </a:solidFill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es" sz="800" dirty="0">
                <a:solidFill>
                  <a:schemeClr val="dk2"/>
                </a:solidFill>
              </a:rPr>
              <a:t>Alumnat i professora d'Anatomia Aplicada 20/21. I.E.S. Padre Poveda. Guadix,  Granada, Espanya</a:t>
            </a:r>
            <a:endParaRPr sz="800" dirty="0">
              <a:solidFill>
                <a:schemeClr val="dk2"/>
              </a:solidFill>
            </a:endParaRPr>
          </a:p>
        </p:txBody>
      </p:sp>
      <p:pic>
        <p:nvPicPr>
          <p:cNvPr id="265" name="Google Shape;265;g3093831a9a5_0_17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760318" y="2449969"/>
            <a:ext cx="1699047" cy="1451355"/>
          </a:xfrm>
          <a:prstGeom prst="rect">
            <a:avLst/>
          </a:prstGeom>
          <a:noFill/>
          <a:ln>
            <a:noFill/>
          </a:ln>
        </p:spPr>
      </p:pic>
      <p:pic>
        <p:nvPicPr>
          <p:cNvPr id="266" name="Google Shape;266;g3093831a9a5_0_17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2398542" y="3327230"/>
            <a:ext cx="1731300" cy="1611113"/>
          </a:xfrm>
          <a:prstGeom prst="rect">
            <a:avLst/>
          </a:prstGeom>
          <a:noFill/>
          <a:ln>
            <a:noFill/>
          </a:ln>
        </p:spPr>
      </p:pic>
      <p:sp>
        <p:nvSpPr>
          <p:cNvPr id="267" name="Google Shape;267;g3093831a9a5_0_17"/>
          <p:cNvSpPr txBox="1"/>
          <p:nvPr/>
        </p:nvSpPr>
        <p:spPr>
          <a:xfrm>
            <a:off x="0" y="123824"/>
            <a:ext cx="9135900" cy="52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s" sz="2400">
                <a:solidFill>
                  <a:schemeClr val="dk2"/>
                </a:solidFill>
              </a:rPr>
              <a:t>Sucre</a:t>
            </a:r>
            <a:r>
              <a:rPr lang="es" sz="2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 no, gr</a:t>
            </a:r>
            <a:r>
              <a:rPr lang="es" sz="2400">
                <a:solidFill>
                  <a:schemeClr val="dk2"/>
                </a:solidFill>
              </a:rPr>
              <a:t>à</a:t>
            </a:r>
            <a:r>
              <a:rPr lang="es" sz="2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ci</a:t>
            </a:r>
            <a:r>
              <a:rPr lang="es" sz="2400">
                <a:solidFill>
                  <a:schemeClr val="dk2"/>
                </a:solidFill>
              </a:rPr>
              <a:t>e</a:t>
            </a:r>
            <a:r>
              <a:rPr lang="es" sz="2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s</a:t>
            </a:r>
            <a:endParaRPr sz="2400" b="0" i="0" u="none" strike="noStrike" cap="non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" name="Google Shape;272;g371381938fa_0_77"/>
          <p:cNvSpPr/>
          <p:nvPr/>
        </p:nvSpPr>
        <p:spPr>
          <a:xfrm>
            <a:off x="137269" y="202132"/>
            <a:ext cx="8791355" cy="3742636"/>
          </a:xfrm>
          <a:custGeom>
            <a:avLst/>
            <a:gdLst/>
            <a:ahLst/>
            <a:cxnLst/>
            <a:rect l="l" t="t" r="r" b="b"/>
            <a:pathLst>
              <a:path w="8791355" h="3742636" extrusionOk="0">
                <a:moveTo>
                  <a:pt x="65216" y="107328"/>
                </a:moveTo>
                <a:cubicBezTo>
                  <a:pt x="162986" y="-123159"/>
                  <a:pt x="8312711" y="77210"/>
                  <a:pt x="8722594" y="107328"/>
                </a:cubicBezTo>
                <a:cubicBezTo>
                  <a:pt x="9027966" y="500091"/>
                  <a:pt x="8572022" y="2503648"/>
                  <a:pt x="8722594" y="3691077"/>
                </a:cubicBezTo>
                <a:cubicBezTo>
                  <a:pt x="5727941" y="3842088"/>
                  <a:pt x="1852139" y="3849948"/>
                  <a:pt x="139623" y="3703666"/>
                </a:cubicBezTo>
                <a:cubicBezTo>
                  <a:pt x="-51616" y="2404452"/>
                  <a:pt x="-12329" y="1421005"/>
                  <a:pt x="65216" y="107328"/>
                </a:cubicBezTo>
                <a:close/>
              </a:path>
            </a:pathLst>
          </a:custGeom>
          <a:noFill/>
          <a:ln w="9525" cap="flat" cmpd="sng">
            <a:solidFill>
              <a:srgbClr val="00324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3" name="Google Shape;273;g371381938fa_0_77"/>
          <p:cNvSpPr txBox="1"/>
          <p:nvPr/>
        </p:nvSpPr>
        <p:spPr>
          <a:xfrm>
            <a:off x="1303587" y="1417488"/>
            <a:ext cx="6502800" cy="22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24242"/>
              </a:buClr>
              <a:buSzPts val="1200"/>
              <a:buFont typeface="Arial"/>
              <a:buNone/>
            </a:pPr>
            <a:r>
              <a:rPr lang="es" sz="1200" b="1" u="sng">
                <a:solidFill>
                  <a:schemeClr val="dk2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Salvant el meu territori amb la UMH. Programa d’enriquiment intel·lectual</a:t>
            </a:r>
            <a:r>
              <a:rPr lang="es" sz="1200" b="1" i="0" u="sng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 ©</a:t>
            </a:r>
            <a:r>
              <a:rPr lang="es" sz="12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s" sz="1200" b="1" i="0" u="none" strike="noStrike" cap="none">
                <a:solidFill>
                  <a:srgbClr val="424242"/>
                </a:solidFill>
                <a:latin typeface="Arial"/>
                <a:ea typeface="Arial"/>
                <a:cs typeface="Arial"/>
                <a:sym typeface="Arial"/>
              </a:rPr>
              <a:t>2025 by IILP-UMH is licensed under CC BY-NC-ND 4.0. To view a copy of this license, visit </a:t>
            </a:r>
            <a:r>
              <a:rPr lang="es" sz="1200" b="1" i="0" u="sng" strike="noStrike" cap="none">
                <a:solidFill>
                  <a:srgbClr val="424242"/>
                </a:solidFill>
                <a:latin typeface="Arial"/>
                <a:ea typeface="Arial"/>
                <a:cs typeface="Arial"/>
                <a:sym typeface="Arial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https://creativecommons.org/licenses/by-nc-nd/4.0/</a:t>
            </a:r>
            <a:endParaRPr sz="1200" b="1" i="0" u="none" strike="noStrike" cap="none">
              <a:solidFill>
                <a:srgbClr val="42424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endParaRPr sz="1200" b="1" i="0" u="none" strike="noStrike" cap="none">
              <a:solidFill>
                <a:srgbClr val="42424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endParaRPr sz="1200" b="1" i="0" u="none" strike="noStrike" cap="none">
              <a:solidFill>
                <a:srgbClr val="42424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endParaRPr sz="1200" b="1" i="0" u="none" strike="noStrike" cap="none">
              <a:solidFill>
                <a:srgbClr val="42424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24242"/>
              </a:buClr>
              <a:buSzPts val="1200"/>
              <a:buFont typeface="Arial"/>
              <a:buNone/>
            </a:pPr>
            <a:r>
              <a:rPr lang="es" sz="1200" b="1">
                <a:solidFill>
                  <a:srgbClr val="424242"/>
                </a:solidFill>
              </a:rPr>
              <a:t>Per a citar aquesta obra, per favor, utilitzeu la referència següent:</a:t>
            </a:r>
            <a:endParaRPr sz="1200" b="1">
              <a:solidFill>
                <a:srgbClr val="424242"/>
              </a:solidFill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24242"/>
              </a:buClr>
              <a:buSzPts val="1200"/>
              <a:buFont typeface="Arial"/>
              <a:buNone/>
            </a:pPr>
            <a:endParaRPr sz="1200" b="1">
              <a:solidFill>
                <a:srgbClr val="424242"/>
              </a:solidFill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24242"/>
              </a:buClr>
              <a:buSzPts val="1200"/>
              <a:buFont typeface="Arial"/>
              <a:buNone/>
            </a:pPr>
            <a:r>
              <a:rPr lang="es" sz="1200" b="1">
                <a:solidFill>
                  <a:srgbClr val="424242"/>
                </a:solidFill>
              </a:rPr>
              <a:t>Cognoms i nom de la persona o persones que signen aquest document (2025). Títol del document. Programa d’enriquiment intel·lectual Salvant el meu territori. Universitat Miguel Hernández d’Elx. Disponible en https://salvandomiterritorio.umh.es/</a:t>
            </a:r>
            <a:endParaRPr sz="1200" b="1">
              <a:solidFill>
                <a:srgbClr val="424242"/>
              </a:solidFill>
            </a:endParaRPr>
          </a:p>
        </p:txBody>
      </p:sp>
      <p:grpSp>
        <p:nvGrpSpPr>
          <p:cNvPr id="274" name="Google Shape;274;g371381938fa_0_77"/>
          <p:cNvGrpSpPr/>
          <p:nvPr/>
        </p:nvGrpSpPr>
        <p:grpSpPr>
          <a:xfrm>
            <a:off x="1560797" y="4169916"/>
            <a:ext cx="6335656" cy="594167"/>
            <a:chOff x="1280599" y="4169916"/>
            <a:chExt cx="6335656" cy="594167"/>
          </a:xfrm>
        </p:grpSpPr>
        <p:grpSp>
          <p:nvGrpSpPr>
            <p:cNvPr id="275" name="Google Shape;275;g371381938fa_0_77"/>
            <p:cNvGrpSpPr/>
            <p:nvPr/>
          </p:nvGrpSpPr>
          <p:grpSpPr>
            <a:xfrm>
              <a:off x="6337375" y="4169916"/>
              <a:ext cx="1278880" cy="594167"/>
              <a:chOff x="-2844824" y="2492896"/>
              <a:chExt cx="3200400" cy="1486904"/>
            </a:xfrm>
          </p:grpSpPr>
          <p:pic>
            <p:nvPicPr>
              <p:cNvPr id="276" name="Google Shape;276;g371381938fa_0_77" descr="PRIMERA-ARTICULACION-COLOR-CMYK_ok.jpg"/>
              <p:cNvPicPr preferRelativeResize="0"/>
              <p:nvPr/>
            </p:nvPicPr>
            <p:blipFill rotWithShape="1">
              <a:blip r:embed="rId5">
                <a:alphaModFix/>
              </a:blip>
              <a:srcRect/>
              <a:stretch/>
            </p:blipFill>
            <p:spPr>
              <a:xfrm>
                <a:off x="-2772816" y="2492896"/>
                <a:ext cx="3024338" cy="1240278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277" name="Google Shape;277;g371381938fa_0_77"/>
              <p:cNvSpPr txBox="1"/>
              <p:nvPr/>
            </p:nvSpPr>
            <p:spPr>
              <a:xfrm>
                <a:off x="-2844824" y="3429000"/>
                <a:ext cx="3200400" cy="5508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600"/>
                  <a:buFont typeface="Arial"/>
                  <a:buNone/>
                </a:pPr>
                <a:r>
                  <a:rPr lang="es" sz="600" b="0" i="0" u="none" strike="noStrike" cap="none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Vicerrectorado de Estudiantes </a:t>
                </a:r>
                <a:br>
                  <a:rPr lang="es" sz="600" b="0" i="0" u="none" strike="noStrike" cap="none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rPr>
                </a:br>
                <a:r>
                  <a:rPr lang="es" sz="600" b="0" i="0" u="none" strike="noStrike" cap="none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y Coordinación</a:t>
                </a:r>
                <a:endParaRPr sz="600" b="0" i="0" u="none" strike="noStrike" cap="none">
                  <a:solidFill>
                    <a:srgbClr val="888888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pic>
          <p:nvPicPr>
            <p:cNvPr id="278" name="Google Shape;278;g371381938fa_0_77" descr="iilp"/>
            <p:cNvPicPr preferRelativeResize="0"/>
            <p:nvPr/>
          </p:nvPicPr>
          <p:blipFill rotWithShape="1">
            <a:blip r:embed="rId6">
              <a:alphaModFix/>
            </a:blip>
            <a:srcRect/>
            <a:stretch/>
          </p:blipFill>
          <p:spPr>
            <a:xfrm>
              <a:off x="3856233" y="4277736"/>
              <a:ext cx="2148257" cy="378526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79" name="Google Shape;279;g371381938fa_0_77"/>
            <p:cNvPicPr preferRelativeResize="0"/>
            <p:nvPr/>
          </p:nvPicPr>
          <p:blipFill rotWithShape="1">
            <a:blip r:embed="rId7">
              <a:alphaModFix/>
            </a:blip>
            <a:srcRect/>
            <a:stretch/>
          </p:blipFill>
          <p:spPr>
            <a:xfrm>
              <a:off x="1280599" y="4273412"/>
              <a:ext cx="2242750" cy="387175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280" name="Google Shape;280;g371381938fa_0_77"/>
          <p:cNvSpPr/>
          <p:nvPr/>
        </p:nvSpPr>
        <p:spPr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81" name="Google Shape;281;g371381938fa_0_77" descr="Dibujo con letras blancas&#10;&#10;El contenido generado por IA puede ser incorrecto.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4090193" y="990600"/>
            <a:ext cx="963613" cy="33496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" name="Google Shape;286;p9"/>
          <p:cNvSpPr/>
          <p:nvPr/>
        </p:nvSpPr>
        <p:spPr>
          <a:xfrm>
            <a:off x="137269" y="202132"/>
            <a:ext cx="8791355" cy="3742636"/>
          </a:xfrm>
          <a:custGeom>
            <a:avLst/>
            <a:gdLst/>
            <a:ahLst/>
            <a:cxnLst/>
            <a:rect l="l" t="t" r="r" b="b"/>
            <a:pathLst>
              <a:path w="8791355" h="3742636" extrusionOk="0">
                <a:moveTo>
                  <a:pt x="65216" y="107328"/>
                </a:moveTo>
                <a:cubicBezTo>
                  <a:pt x="162986" y="-123159"/>
                  <a:pt x="8312711" y="77210"/>
                  <a:pt x="8722594" y="107328"/>
                </a:cubicBezTo>
                <a:cubicBezTo>
                  <a:pt x="9027966" y="500091"/>
                  <a:pt x="8572022" y="2503648"/>
                  <a:pt x="8722594" y="3691077"/>
                </a:cubicBezTo>
                <a:cubicBezTo>
                  <a:pt x="5727941" y="3842088"/>
                  <a:pt x="1852139" y="3849948"/>
                  <a:pt x="139623" y="3703666"/>
                </a:cubicBezTo>
                <a:cubicBezTo>
                  <a:pt x="-51616" y="2404452"/>
                  <a:pt x="-12329" y="1421005"/>
                  <a:pt x="65216" y="107328"/>
                </a:cubicBezTo>
                <a:close/>
              </a:path>
            </a:pathLst>
          </a:custGeom>
          <a:noFill/>
          <a:ln w="9525" cap="flat" cmpd="sng">
            <a:solidFill>
              <a:srgbClr val="00324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87" name="Google Shape;287;p9"/>
          <p:cNvSpPr txBox="1"/>
          <p:nvPr/>
        </p:nvSpPr>
        <p:spPr>
          <a:xfrm>
            <a:off x="539750" y="1188964"/>
            <a:ext cx="8096250" cy="15034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rPr lang="es" sz="3000">
                <a:solidFill>
                  <a:srgbClr val="C00000"/>
                </a:solidFill>
              </a:rPr>
              <a:t>Exemples de projectes d'investigació I</a:t>
            </a:r>
            <a:endParaRPr/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rPr lang="es" sz="3000">
                <a:solidFill>
                  <a:srgbClr val="C00000"/>
                </a:solidFill>
              </a:rPr>
              <a:t>Sucre no, gràcies</a:t>
            </a:r>
            <a:endParaRPr sz="3000">
              <a:solidFill>
                <a:srgbClr val="C00000"/>
              </a:solidFill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None/>
            </a:pPr>
            <a:r>
              <a:rPr lang="es" sz="4000" b="0" i="0" u="none" strike="noStrike" cap="none">
                <a:solidFill>
                  <a:srgbClr val="424242"/>
                </a:solidFill>
                <a:latin typeface="Arial"/>
                <a:ea typeface="Arial"/>
                <a:cs typeface="Arial"/>
                <a:sym typeface="Arial"/>
              </a:rPr>
              <a:t>Gr</a:t>
            </a:r>
            <a:r>
              <a:rPr lang="es" sz="4000">
                <a:solidFill>
                  <a:srgbClr val="424242"/>
                </a:solidFill>
              </a:rPr>
              <a:t>à</a:t>
            </a:r>
            <a:r>
              <a:rPr lang="es" sz="4000" b="0" i="0" u="none" strike="noStrike" cap="none">
                <a:solidFill>
                  <a:srgbClr val="424242"/>
                </a:solidFill>
                <a:latin typeface="Arial"/>
                <a:ea typeface="Arial"/>
                <a:cs typeface="Arial"/>
                <a:sym typeface="Arial"/>
              </a:rPr>
              <a:t>ci</a:t>
            </a:r>
            <a:r>
              <a:rPr lang="es" sz="4000">
                <a:solidFill>
                  <a:srgbClr val="424242"/>
                </a:solidFill>
              </a:rPr>
              <a:t>e</a:t>
            </a:r>
            <a:r>
              <a:rPr lang="es" sz="4000" b="0" i="0" u="none" strike="noStrike" cap="none">
                <a:solidFill>
                  <a:srgbClr val="424242"/>
                </a:solidFill>
                <a:latin typeface="Arial"/>
                <a:ea typeface="Arial"/>
                <a:cs typeface="Arial"/>
                <a:sym typeface="Arial"/>
              </a:rPr>
              <a:t>s</a:t>
            </a:r>
            <a:endParaRPr sz="3000" b="0" i="0" u="none" strike="noStrike" cap="none">
              <a:solidFill>
                <a:srgbClr val="C00000"/>
              </a:solidFill>
              <a:latin typeface="Bebas Neue"/>
              <a:ea typeface="Bebas Neue"/>
              <a:cs typeface="Bebas Neue"/>
              <a:sym typeface="Bebas Neue"/>
            </a:endParaRPr>
          </a:p>
        </p:txBody>
      </p:sp>
      <p:grpSp>
        <p:nvGrpSpPr>
          <p:cNvPr id="288" name="Google Shape;288;p9"/>
          <p:cNvGrpSpPr/>
          <p:nvPr/>
        </p:nvGrpSpPr>
        <p:grpSpPr>
          <a:xfrm>
            <a:off x="1560797" y="4169916"/>
            <a:ext cx="6335656" cy="594167"/>
            <a:chOff x="1280599" y="4169916"/>
            <a:chExt cx="6335656" cy="594167"/>
          </a:xfrm>
        </p:grpSpPr>
        <p:grpSp>
          <p:nvGrpSpPr>
            <p:cNvPr id="289" name="Google Shape;289;p9"/>
            <p:cNvGrpSpPr/>
            <p:nvPr/>
          </p:nvGrpSpPr>
          <p:grpSpPr>
            <a:xfrm>
              <a:off x="6337375" y="4169916"/>
              <a:ext cx="1278880" cy="594167"/>
              <a:chOff x="-2844824" y="2492896"/>
              <a:chExt cx="3200400" cy="1486904"/>
            </a:xfrm>
          </p:grpSpPr>
          <p:pic>
            <p:nvPicPr>
              <p:cNvPr id="290" name="Google Shape;290;p9" descr="PRIMERA-ARTICULACION-COLOR-CMYK_ok.jpg"/>
              <p:cNvPicPr preferRelativeResize="0"/>
              <p:nvPr/>
            </p:nvPicPr>
            <p:blipFill rotWithShape="1">
              <a:blip r:embed="rId3">
                <a:alphaModFix/>
              </a:blip>
              <a:srcRect/>
              <a:stretch/>
            </p:blipFill>
            <p:spPr>
              <a:xfrm>
                <a:off x="-2772816" y="2492896"/>
                <a:ext cx="3024338" cy="1240278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291" name="Google Shape;291;p9"/>
              <p:cNvSpPr txBox="1"/>
              <p:nvPr/>
            </p:nvSpPr>
            <p:spPr>
              <a:xfrm>
                <a:off x="-2844824" y="3429000"/>
                <a:ext cx="3200400" cy="5508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600"/>
                  <a:buFont typeface="Arial"/>
                  <a:buNone/>
                </a:pPr>
                <a:r>
                  <a:rPr lang="es" sz="600" b="0" i="0" u="none" strike="noStrike" cap="none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Vicerrectorado de Estudiantes </a:t>
                </a:r>
                <a:br>
                  <a:rPr lang="es" sz="600" b="0" i="0" u="none" strike="noStrike" cap="none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rPr>
                </a:br>
                <a:r>
                  <a:rPr lang="es" sz="600" b="0" i="0" u="none" strike="noStrike" cap="none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y Coordinación</a:t>
                </a:r>
                <a:endParaRPr sz="600" b="0" i="0" u="none" strike="noStrike" cap="none">
                  <a:solidFill>
                    <a:srgbClr val="888888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pic>
          <p:nvPicPr>
            <p:cNvPr id="292" name="Google Shape;292;p9" descr="iilp"/>
            <p:cNvPicPr preferRelativeResize="0"/>
            <p:nvPr/>
          </p:nvPicPr>
          <p:blipFill rotWithShape="1">
            <a:blip r:embed="rId4">
              <a:alphaModFix/>
            </a:blip>
            <a:srcRect/>
            <a:stretch/>
          </p:blipFill>
          <p:spPr>
            <a:xfrm>
              <a:off x="3856233" y="4277736"/>
              <a:ext cx="2148257" cy="378526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93" name="Google Shape;293;p9"/>
            <p:cNvPicPr preferRelativeResize="0"/>
            <p:nvPr/>
          </p:nvPicPr>
          <p:blipFill rotWithShape="1">
            <a:blip r:embed="rId5">
              <a:alphaModFix/>
            </a:blip>
            <a:srcRect/>
            <a:stretch/>
          </p:blipFill>
          <p:spPr>
            <a:xfrm>
              <a:off x="1280599" y="4273412"/>
              <a:ext cx="2242750" cy="387175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294" name="Google Shape;294;p9"/>
          <p:cNvSpPr txBox="1"/>
          <p:nvPr/>
        </p:nvSpPr>
        <p:spPr>
          <a:xfrm>
            <a:off x="539750" y="2858917"/>
            <a:ext cx="8096250" cy="5539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es" sz="1200" b="1" i="0" u="none" strike="noStrike" cap="none">
                <a:solidFill>
                  <a:srgbClr val="424242"/>
                </a:solidFill>
                <a:latin typeface="Arial"/>
                <a:ea typeface="Arial"/>
                <a:cs typeface="Arial"/>
                <a:sym typeface="Arial"/>
              </a:rPr>
              <a:t>Begoña Ivars Nicolás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es" sz="1200" b="0" i="0" u="sng" strike="noStrike" cap="none">
                <a:solidFill>
                  <a:srgbClr val="424242"/>
                </a:solidFill>
                <a:latin typeface="Arial"/>
                <a:ea typeface="Arial"/>
                <a:cs typeface="Arial"/>
                <a:sym typeface="Arial"/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bivars@umh.es</a:t>
            </a:r>
            <a:r>
              <a:rPr lang="es" sz="1200" b="0" i="0" u="none" strike="noStrike" cap="none">
                <a:solidFill>
                  <a:srgbClr val="424242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 sz="1200" b="0" i="0" u="none" strike="noStrike" cap="none">
              <a:solidFill>
                <a:srgbClr val="424242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1_Material">
  <a:themeElements>
    <a:clrScheme name="Material">
      <a:dk1>
        <a:srgbClr val="4285F4"/>
      </a:dk1>
      <a:lt1>
        <a:srgbClr val="FFFFFF"/>
      </a:lt1>
      <a:dk2>
        <a:srgbClr val="424242"/>
      </a:dk2>
      <a:lt2>
        <a:srgbClr val="737373"/>
      </a:lt2>
      <a:accent1>
        <a:srgbClr val="0277BD"/>
      </a:accent1>
      <a:accent2>
        <a:srgbClr val="0F9D58"/>
      </a:accent2>
      <a:accent3>
        <a:srgbClr val="DB4437"/>
      </a:accent3>
      <a:accent4>
        <a:srgbClr val="FAFAFA"/>
      </a:accent4>
      <a:accent5>
        <a:srgbClr val="4FC3F7"/>
      </a:accent5>
      <a:accent6>
        <a:srgbClr val="F4B400"/>
      </a:accent6>
      <a:hlink>
        <a:srgbClr val="4FC3F7"/>
      </a:hlink>
      <a:folHlink>
        <a:srgbClr val="4FC3F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aterial">
  <a:themeElements>
    <a:clrScheme name="Material">
      <a:dk1>
        <a:srgbClr val="4285F4"/>
      </a:dk1>
      <a:lt1>
        <a:srgbClr val="FFFFFF"/>
      </a:lt1>
      <a:dk2>
        <a:srgbClr val="424242"/>
      </a:dk2>
      <a:lt2>
        <a:srgbClr val="737373"/>
      </a:lt2>
      <a:accent1>
        <a:srgbClr val="0277BD"/>
      </a:accent1>
      <a:accent2>
        <a:srgbClr val="0F9D58"/>
      </a:accent2>
      <a:accent3>
        <a:srgbClr val="DB4437"/>
      </a:accent3>
      <a:accent4>
        <a:srgbClr val="FAFAFA"/>
      </a:accent4>
      <a:accent5>
        <a:srgbClr val="4FC3F7"/>
      </a:accent5>
      <a:accent6>
        <a:srgbClr val="F4B400"/>
      </a:accent6>
      <a:hlink>
        <a:srgbClr val="4FC3F7"/>
      </a:hlink>
      <a:folHlink>
        <a:srgbClr val="4FC3F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Material">
  <a:themeElements>
    <a:clrScheme name="Material">
      <a:dk1>
        <a:srgbClr val="4285F4"/>
      </a:dk1>
      <a:lt1>
        <a:srgbClr val="FFFFFF"/>
      </a:lt1>
      <a:dk2>
        <a:srgbClr val="424242"/>
      </a:dk2>
      <a:lt2>
        <a:srgbClr val="737373"/>
      </a:lt2>
      <a:accent1>
        <a:srgbClr val="0277BD"/>
      </a:accent1>
      <a:accent2>
        <a:srgbClr val="0F9D58"/>
      </a:accent2>
      <a:accent3>
        <a:srgbClr val="DB4437"/>
      </a:accent3>
      <a:accent4>
        <a:srgbClr val="FAFAFA"/>
      </a:accent4>
      <a:accent5>
        <a:srgbClr val="4FC3F7"/>
      </a:accent5>
      <a:accent6>
        <a:srgbClr val="F4B400"/>
      </a:accent6>
      <a:hlink>
        <a:srgbClr val="4FC3F7"/>
      </a:hlink>
      <a:folHlink>
        <a:srgbClr val="4FC3F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774</Words>
  <Application>Microsoft Office PowerPoint</Application>
  <PresentationFormat>Presentación en pantalla (16:9)</PresentationFormat>
  <Paragraphs>74</Paragraphs>
  <Slides>6</Slides>
  <Notes>6</Notes>
  <HiddenSlides>0</HiddenSlides>
  <MMClips>0</MMClips>
  <ScaleCrop>false</ScaleCrop>
  <HeadingPairs>
    <vt:vector size="6" baseType="variant">
      <vt:variant>
        <vt:lpstr>Fuentes usadas</vt:lpstr>
      </vt:variant>
      <vt:variant>
        <vt:i4>5</vt:i4>
      </vt:variant>
      <vt:variant>
        <vt:lpstr>Tema</vt:lpstr>
      </vt:variant>
      <vt:variant>
        <vt:i4>3</vt:i4>
      </vt:variant>
      <vt:variant>
        <vt:lpstr>Títulos de diapositiva</vt:lpstr>
      </vt:variant>
      <vt:variant>
        <vt:i4>6</vt:i4>
      </vt:variant>
    </vt:vector>
  </HeadingPairs>
  <TitlesOfParts>
    <vt:vector size="14" baseType="lpstr">
      <vt:lpstr>Arial</vt:lpstr>
      <vt:lpstr>Roboto</vt:lpstr>
      <vt:lpstr>Bebas Neue</vt:lpstr>
      <vt:lpstr>SDWJVV+BaguetScript-Regular</vt:lpstr>
      <vt:lpstr>Calibri</vt:lpstr>
      <vt:lpstr>1_Material</vt:lpstr>
      <vt:lpstr>Material</vt:lpstr>
      <vt:lpstr>1_Material</vt:lpstr>
      <vt:lpstr>Presentación de PowerPoint</vt:lpstr>
      <vt:lpstr>Objectius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Begoña Ivars Nicólás</cp:lastModifiedBy>
  <cp:revision>2</cp:revision>
  <dcterms:modified xsi:type="dcterms:W3CDTF">2025-09-22T10:31:26Z</dcterms:modified>
</cp:coreProperties>
</file>